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9" r:id="rId3"/>
    <p:sldId id="264" r:id="rId4"/>
    <p:sldId id="261" r:id="rId5"/>
    <p:sldId id="262" r:id="rId6"/>
    <p:sldId id="263" r:id="rId7"/>
    <p:sldId id="260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42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506AA-81AA-4028-8EA1-DA65A952FB28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FA257-05A9-43B8-9644-41280F345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FA257-05A9-43B8-9644-41280F34597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Савоськинского сельского поселения  Зимовниковского района                         на 2022 год и на плановый период 2023 и 2024 годов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 Савоськинского сельского поселения Зимовниковского района утвержден Собранием депутатов  № 16 от 29.12.2021 года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 формирования</a:t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бюджета Савоськинского сельского поселения Зимовниковского района </a:t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2022 год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Савоськинского сельского поселения на 2022-2024 годы(постановление № 77 от 18.10.2021);</a:t>
            </a:r>
          </a:p>
          <a:p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Савоськинского сельского  поселения на 2022-2024 годы (распоряжение № 5/1 от 18.06.2021);</a:t>
            </a:r>
          </a:p>
          <a:p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Савоськинского сельского поселения</a:t>
            </a: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характеристики местного бюджета на 2022 год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и на плановый период 2023 и 2024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годов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Утвердить основные характеристики местного бюджета на 2022 год, определенные с учетом уровня инфляции, не превышающего 4,0  процента (декабрь 2022 года к декабрю 2021 года):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прогнозируемый общий объем доходов местного бюджета в сумме 7430,5 тыс. рублей;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общий объем расходов местного бюджета в сумме 7430,5 тыс. рублей;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верхний предел  муниципального внутреннего долга Савоськинского сельского поселения на 1 января 2022 года в сумме 0,0 тыс. рублей, в том числе верхний предел долга по муниципальным гарантиям  Савоськинского поселения в сумме 0,0 тыс. рублей.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4) объем расходов на обслуживание муниципального долга Савоськинского сельского поселения в сумме 0,0 тыс. рублей;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5) прогнозируемый дефицит местного бюджета в сумме 0,0 тыс. рублей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Утвердить основные характеристики местного бюджета на плановый период 2023 и 2024 годов, определенные с учетом уровня инфляции превышающего 4,0 процента (декабрь 2023 года к декабрю 2022 года) и 4,0 процента (декабрь 2024 года к декабрю 2023 года соответственно: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прогнозируемый общий объем доходов местного бюджета на 2023 год в сумме 6323,0 тыс. рублей и на 2024 год в сумме 6149,0 тыс. рублей;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общий объем расходов местного бюджета на 2023 год в сумме 6323,0 тыс. рублей, в том числе условно утвержденные расходы в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сумме 155,4 тыс. рублей, и на 2024 год в сумме 6149,0 тыс. рублей,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том числе условно утвержденные расходы в сумме 301,9 тыс. рублей;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верхний предел  муниципального внутреннего долга Савоськинского сельского поселения на 1 января 2023 года в сумме 0,0 тыс. рублей, в том числе верхний предел долга по муниципальным гарантиям Савоськинского сельского поселения в сумме 0,0 тыс. рублей, и верхний предел муниципального внутреннего долга Савоськинского сельского поселения на 1 января 2024 года в сумме 0,0 тыс. рублей, в том числе верхний предел долга по муниципальным гарантиям Савоськинского сельского поселения в сумме 0,0 тыс. рублей.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Савоськинского сельского поселения Зимовниковского района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www.admse.ru/upload/iblock/aec/NzpnBHE3tPk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79224" y="1600200"/>
            <a:ext cx="678555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 smtClean="0">
                <a:solidFill>
                  <a:schemeClr val="tx1"/>
                </a:solidFill>
              </a:rPr>
              <a:t>Налоговые</a:t>
            </a:r>
            <a:r>
              <a:rPr lang="ru-RU" sz="1800" dirty="0" smtClean="0"/>
              <a:t>  </a:t>
            </a: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b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бюджета Савоськинского сельского поселения Зимовниковского района </a:t>
            </a:r>
            <a:b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endParaRPr lang="ru-RU" i="1" dirty="0">
              <a:solidFill>
                <a:schemeClr val="tx1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4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/>
                <a:gridCol w="2057401"/>
                <a:gridCol w="2057401"/>
                <a:gridCol w="205740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доходы физических лиц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919,9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1087,9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единый сельскохозяйственный налог в сумме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487,6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487,6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487,6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земельный налог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1242,8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1242,8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1242,8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государственная пошлина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налоговые доходы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2700,2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2794,6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2880,2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 доходы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 Савоськинского сельского поселения Зимовниковского района </a:t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600200"/>
          <a:ext cx="8186766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566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административные штрафы, установленные законами субъектов Российской Федерации об административных правонарушениях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неналоговые</a:t>
                      </a:r>
                      <a:r>
                        <a:rPr lang="ru-RU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787,5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787,7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787,9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 поступления </a:t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endParaRPr lang="ru-RU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4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/>
                <a:gridCol w="2057401"/>
                <a:gridCol w="2057401"/>
                <a:gridCol w="205740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выравнивание бюджетной обеспеченности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3837,8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2632,1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2368,9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выполнение передаваемых полномочий субъектов Российской Федерации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</a:t>
                      </a:r>
                      <a:endParaRPr lang="ru-RU" dirty="0"/>
                    </a:p>
                  </a:txBody>
                  <a:tcPr/>
                </a:tc>
              </a:tr>
              <a:tr h="430528">
                <a:tc>
                  <a:txBody>
                    <a:bodyPr/>
                    <a:lstStyle/>
                    <a:p>
                      <a:pPr lvl="0"/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104,8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108,1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111,8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3942,8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2740,4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2480,9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бюджета Савоськинского сельского поселения Зимовниковского района                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2022 год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ru-RU" sz="11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«Обеспечение качественными жилищно-коммунальными услугами населения Савоськинского сельского поселения», «Благоустройство» -224,3 тыс.рублей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«Обеспечение общественного порядка и противодействие преступности» - 2,0 тыс.рублей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«Защита населения и территории от чрезвычайных ситуаций, обеспечение пожарной безопасности и безопасности людей на водных объектах» - 1,0 тыс.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«Развитие культуры» - 1104,4 тыс.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«Охрана окружающей среды и рациональное природопользование» - 34,5 тыс. рублей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  Савоськинского сельского поселения «Управление муниципальным имуществом» - 1,0 тыс.рублей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«Развитие муниципальной службы и информационного общества» -2,0 тыс.рублей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«Энергосбережение и повышение энергетической эффективности» - 1,0 тыс. рублей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Савоськинского сельского поселения "Управление муниципальными финансами и создание условий для эффективного управления муниципальными финансами« – 5935,3 тыс.рублей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Непрограммные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мероприятия – 125,0 тыс. рублей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117</TotalTime>
  <Words>606</Words>
  <PresentationFormat>Экран (4:3)</PresentationFormat>
  <Paragraphs>100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Бюджет  Савоськинского сельского поселения  Зимовниковского района                         на 2022 год и на плановый период 2023 и 2024 годов</vt:lpstr>
      <vt:lpstr>Основа формирования  бюджета Савоськинского сельского поселения Зимовниковского района  на 2022 год:</vt:lpstr>
      <vt:lpstr> </vt:lpstr>
      <vt:lpstr>Доходы бюджета  Савоськинского сельского поселения Зимовниковского района  на 2022 год и на плановый период 2023 и 2024 годов</vt:lpstr>
      <vt:lpstr> Налоговые  доходы  бюджета Савоськинского сельского поселения Зимовниковского района  на 2022 год и на плановый период 2023 и 2024 годов</vt:lpstr>
      <vt:lpstr>Неналоговые  доходы  бюджета Савоськинского сельского поселения Зимовниковского района  на 2022 год и на плановый период 2023 и 2024 годов</vt:lpstr>
      <vt:lpstr> Безвозмездные  поступления  на 2022 год и на плановый период 2023 и 2024 годов</vt:lpstr>
      <vt:lpstr>Расходы  бюджета Савоськинского сельского поселения Зимовниковского района                 на 2022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64</cp:revision>
  <dcterms:created xsi:type="dcterms:W3CDTF">2022-02-10T06:32:25Z</dcterms:created>
  <dcterms:modified xsi:type="dcterms:W3CDTF">2022-04-27T06:04:22Z</dcterms:modified>
</cp:coreProperties>
</file>