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46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E3EC0-D01E-452A-B775-60B80CE45D7D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78FD3-88E2-48DB-B2E3-23FE356B6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78FD3-88E2-48DB-B2E3-23FE356B64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7958166" cy="1143007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Бюджет Савоськинского сельского поселения  Зимовниковского района на 2023 год и на плановый период 2024 и 2025 годов утвержден Собранием депутатов Савоськинского сельского поселения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Бюджет: расходы и доходы денег для iPhone и iPad скачать бесплатно, отзывы,  видео обзо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471490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юджет: расходы и доходы денег для iPhone и iPad скачать бесплатно, отзывы,  видео обзо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471490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юджет: расходы и доходы денег для iPhone и iPad скачать бесплатно, отзывы,  видео обзо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571612"/>
            <a:ext cx="478634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юджет: расходы и доходы денег для iPhone и iPad скачать бесплатно, отзывы,  видео обзо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28654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Основа формирования</a:t>
            </a:r>
            <a:b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бюджета Савоськинского сельского поселения Зимовниковского района на 2023 годи на плановый период 2024 и 2025 годов</a:t>
            </a:r>
            <a:endParaRPr lang="ru-RU" sz="2000" dirty="0">
              <a:solidFill>
                <a:srgbClr val="00B0F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Савоськинского сельского поселения на 2023-2025 годы(постановление № 73 от 31.10.2022);</a:t>
            </a:r>
          </a:p>
          <a:p>
            <a: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Савоськинского сельского  поселения на 2023-2025 годы (распоряжение № 24/1 от 1706.2022);</a:t>
            </a:r>
          </a:p>
          <a:p>
            <a:r>
              <a:rPr lang="ru-RU" sz="20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Савоськинского сельского поселения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Доходы                                                                                                                    </a:t>
            </a:r>
            <a:b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Бюджета Савоськинского сельского поселения Зимовниковского района  </a:t>
            </a:r>
            <a:b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на 2023 год и на плановый период 2024 и 2025 годов</a:t>
            </a:r>
            <a:endParaRPr lang="ru-RU" sz="1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Общий объем доходов на 2023 год – 8088,7 тыс. рублей; на 2024 – 7154,7 тыс. рублей; на 2025 – 6853,4 тыс. рублей.</a:t>
            </a:r>
            <a:endParaRPr lang="ru-RU" sz="1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на 2023 год – 681,3 тыс. рублей.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на 2024 год – 688,0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на 2025 год – 707,7 тыс. рублей.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 на 2023 год – 600,0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2024 год – 600,0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на 2025 год – 600,0 тыс. рублей.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 на 2023 год – 65,0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2024 год – 65,0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на 2025 год – 65,0 тыс. рублей.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Земельный налог                                    на 2023 год – 1282,4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2024 год – 1282,4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2025 год – 1282,4 тыс. рублей.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                    на 2023 год – 2,1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2024 год – 2,2 тыс. рублей</a:t>
            </a:r>
          </a:p>
          <a:p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на 2025 год – 2,3 тыс. рублей</a:t>
            </a:r>
            <a:r>
              <a:rPr lang="ru-RU" sz="15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бюджета Савоськинского сельского поселения Зимовниковского района               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на 2023 год и на плановый период 2024 и 2025 годов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имущества. Находящегося в государственной и муниципальной собственности: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1118,1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2024 год – 1118,1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2025 год – 1118,1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Штрафы, санкции, возмещение ущерба: 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5,9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2024 год – 6,1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2025 год – 6,3 тыс. рублей</a:t>
            </a:r>
          </a:p>
          <a:p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</a:t>
            </a:r>
          </a:p>
          <a:p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на 2023 год – 3754,8 тыс. рублей</a:t>
            </a:r>
          </a:p>
          <a:p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на 2024 год – 3761,8 тыс. рублей</a:t>
            </a:r>
          </a:p>
          <a:p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на 2025 год – 3781,8 тыс. рублей.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бюджета Савоськинского сельского поселения Зимовниковского района               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на 2023 год и на плановый период 2024 и 2025 годов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: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4333,9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2024 год – 3392,9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2025 год – 3071,6 тыс. рублей.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них: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Дотации на выравнивание бюджетной обеспеченности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 4073,7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2024 год – 3259,0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2025 год – 2933,1 тыс. рублей.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Дотации бюджетам на поддержку мер по обеспечению сбалансированности бюджетов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 132,0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2024 год –      0,0 тыс. рублей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2025 год –      0,0 тыс. рублей.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Субвенции местным бюджетам на выполнение передаваемых полномочий субъектов Российской Федерации на 2023 год, 2024 и 2025 годы  - 0,2 тыс. рублей .</a:t>
            </a:r>
          </a:p>
          <a:p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Субвенции бюджетам на осуществление первичного воинского учета на территориях, где отсутствуют военные комиссариаты на 2023 год – 128,0 тыс. рублей, на 2024 год – 133,7 тыс. рублей, на 2025 год – 138,3 тыс. рублей.</a:t>
            </a:r>
          </a:p>
          <a:p>
            <a:endParaRPr lang="ru-RU" sz="1400" dirty="0" smtClean="0"/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b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Савоськинского сельского поселения Зимовниковского района               </a:t>
            </a:r>
            <a:b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на 2023 год и на плановый период 2024 и 2025 годов</a:t>
            </a:r>
            <a:endParaRPr lang="ru-RU" sz="1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соответствии с Решением Собрания депутатов Савоськинского сельского 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поселения 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 бюджетном процессе в Савоськинском сельском поселении», решение местного бюджета составлено на основе  муниципальных программ Савоськинского сельского поселения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На реализацию 9-ти муниципальных программ в бюджете в 2023 году предусмотрено 7709,1 тыс. рублей, в 2024 году – 6845,5 тыс. рублей и в 2025 году –6379,4 тыс. </a:t>
            </a:r>
            <a:r>
              <a:rPr lang="ru-RU" sz="1600" b="1" i="1" dirty="0" smtClean="0">
                <a:solidFill>
                  <a:srgbClr val="0070C0"/>
                </a:solidFill>
              </a:rPr>
              <a:t>рублей.</a:t>
            </a:r>
            <a:endParaRPr lang="ru-RU" sz="1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1 «Обеспечение качественными жилищно-коммунальными услугами населения Савоськинского сельского поселения», «Благоустройство» на 2023 год – 306,7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2 «Обеспечение общественного порядка и противодействие преступности» на 2023 год – 2,0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3 «Защита населения и территории от чрезвычайных ситуаций, обеспечение пожарной безопасности и безопасности людей на водных объектах»   на 2023 год -  4,0 тыс. рублей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бюджете на муниципальную программу № 4 «Развитие культуры» предусмотрены бюджетные ассигнования в 2023 году в сумме 597,4 тыс. рублей, в 2024 году в сумме 1194,0 тыс. рублей и в 2025 году в сумме 724,8 тыс. рублей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culture.ru/storage/images/e828106fd205daa891ee2e971c1c2aa5/414f14c2ecfdfaf6e368781f4f0f40a4.jpe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1000" y="1600200"/>
            <a:ext cx="6140000" cy="4873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58" y="571480"/>
            <a:ext cx="8286808" cy="590234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5 «Охрана окружающей среды и рациональное природопользование» на 2023 год -  44,8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6  «Управление муниципальным имуществом» 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-  1,0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7 «Развитие муниципальной службы и информационного общества» на 2023 год – 112,2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№8 ««Энергосбережение и повышение энергетической эффективности» на 2023 год -  5,0 тыс. рублей</a:t>
            </a:r>
          </a:p>
          <a:p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№ 9 «Управление муниципальными финансами и создание условий для эффективного управления муниципальными финансами» на 2023 год – 6636,0 тыс. рублей; на 2024 год - 5651,5 тыс. рублей и 2025 год - 5654,6 тыс. рублей.</a:t>
            </a:r>
          </a:p>
          <a:p>
            <a:endParaRPr lang="ru-RU" sz="16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Непрограммные мероприятия: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2023 год – 379,6 тыс. рублей; на 2024 год – 309,2 тыс. рублей; на 2025 год – 474,0 тыс. рублей.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843</Words>
  <PresentationFormat>Экран (4:3)</PresentationFormat>
  <Paragraphs>70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Бюджет Савоськинского сельского поселения  Зимовниковского района на 2023 год и на плановый период 2024 и 2025 годов утвержден Собранием депутатов Савоськинского сельского поселения</vt:lpstr>
      <vt:lpstr>Основа формирования  бюджета Савоськинского сельского поселения Зимовниковского района на 2023 годи на плановый период 2024 и 2025 годов</vt:lpstr>
      <vt:lpstr>Доходы                                                                                                                     Бюджета Савоськинского сельского поселения Зимовниковского района    на 2023 год и на плановый период 2024 и 2025 годов</vt:lpstr>
      <vt:lpstr>Доходы  бюджета Савоськинского сельского поселения Зимовниковского района                   на 2023 год и на плановый период 2024 и 2025 годов</vt:lpstr>
      <vt:lpstr>Доходы  бюджета Савоськинского сельского поселения Зимовниковского района                   на 2023 год и на плановый период 2024 и 2025 годов</vt:lpstr>
      <vt:lpstr>Расходы бюджета  Савоськинского сельского поселения Зимовниковского района                   на 2023 год и на плановый период 2024 и 2025 годов</vt:lpstr>
      <vt:lpstr>В бюджете на муниципальную программу № 4 «Развитие культуры» предусмотрены бюджетные ассигнования в 2023 году в сумме 597,4 тыс. рублей, в 2024 году в сумме 1194,0 тыс. рублей и в 2025 году в сумме 724,8 тыс. рублей.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58</cp:revision>
  <dcterms:created xsi:type="dcterms:W3CDTF">2021-08-16T12:50:32Z</dcterms:created>
  <dcterms:modified xsi:type="dcterms:W3CDTF">2023-03-21T12:44:12Z</dcterms:modified>
</cp:coreProperties>
</file>