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07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857255"/>
          </a:xfrm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  <a:b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Савоськинского сельского поселения Зимовниковского района на 2024 год </a:t>
            </a:r>
            <a:b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 на плановый период 2025 и 2026 годов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</p:spPr>
        <p:txBody>
          <a:bodyPr>
            <a:norm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front-view-of-plant-growing-from-golden-coins_23-21488039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" y="1643050"/>
            <a:ext cx="7867650" cy="4000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 Савоськинского сельского поселения Зимовниковского района на 2024 год и на плановый период 2025 и 2026 годов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в сумме  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12 162,6  тыс. рублей; 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2) общий объем расходов местного бюджета в сумме 12 162,6  тыс. рублей; 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3) верхний предел муниципального внутреннего долга Савоськинского сельского поселения на 1 января 2025 года в сумме  0,00 тыс. рублей, в том числе верхний предел долга по муниципальным гарантиям Савоськинского сельского поселения в сумме 0,00 тыс. рублей;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 4) объем расходов на обслуживание муниципального долга Савоськинского сельского поселения в сумме 0,0 тыс. рублей.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 5) прогнозируемый дефицит  местного бюджета в сумме 0,0 тыс. рублей. 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1) прогнозируемый общий объем доходов местного бюджета на 2025 год в сумме 11 381,7 тыс. рублей и на 2026 год в сумме 10966,7 тыс. рублей;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 2) общий объем расходов местного бюджета на 2025 год в сумме 11 381,7 тыс. рублей, в том числе условно утвержденные расходы в сумме 281,0 тыс. рублей; и на 2025 год в сумме 10 966,7 тыс. рублей, в том числе условно утвержденные расходы в сумме 548,3 тыс. рублей;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 3) верхний предел муниципального внутреннего долга Савоськинского сельского поселения на 1 января 2026 года в сумме 0,0 тыс. рублей, в том числе верхний предел долга по муниципальным гарантиям Савоськинского сельского поселения в сумме 0,00 тыс. рублей, и верхний предел муниципального внутреннего долга Савоськинского сельского поселения на 1 января  2027 года в сумме 0,0 тыс. рублей, в том числе верхний предел долга по муниципальным гарантиям Савоськинского сельского поселения в сумме 0,0 тыс. рублей;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4)  объем расходов на обслуживание муниципального долга Савоськинского сельского поселения на 2025 год в сумме 0,0 тыс. рублей и на 2026 год в сумме 0,0 тыс. рублей;</a:t>
            </a:r>
          </a:p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 5) прогнозируемый дефицит местного бюджета на 2025 год в сумме 0,0 тыс. рублей и на 2026 год в сумме 0,0 тыс. рублей.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Объем поступлений доходов местного бюджета на 2024 год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 на плановый период 2025 и 2026 годов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dirty="0" smtClean="0"/>
              <a:t>Налог на доходы физических лиц на 2024 год – 874,9 тыс. рублей;</a:t>
            </a:r>
          </a:p>
          <a:p>
            <a:r>
              <a:rPr lang="ru-RU" sz="1200" dirty="0" smtClean="0"/>
              <a:t>на 2025 год – 903,6 тыс. рублей; на 2026 год – 957,1 тыс. рублей.</a:t>
            </a:r>
          </a:p>
          <a:p>
            <a:r>
              <a:rPr lang="ru-RU" sz="1200" dirty="0" smtClean="0"/>
              <a:t>Единый сельскохозяйственный налог на 2024 год – 600,0 тыс. рублей;</a:t>
            </a:r>
          </a:p>
          <a:p>
            <a:r>
              <a:rPr lang="ru-RU" sz="1200" dirty="0" smtClean="0"/>
              <a:t>на 2025 год – 600,0 тыс. рублей; на 2026 год – 600,0 тыс. рублей.</a:t>
            </a:r>
          </a:p>
          <a:p>
            <a:r>
              <a:rPr lang="ru-RU" sz="1200" dirty="0" smtClean="0"/>
              <a:t>Земельный налог на 2024 год – 4181,9 тыс. рублей;</a:t>
            </a:r>
          </a:p>
          <a:p>
            <a:r>
              <a:rPr lang="ru-RU" sz="1200" dirty="0" smtClean="0"/>
              <a:t>на 2025 год – 4181,9 тыс. рублей; на 2026 год – 4181,9 тыс. рублей.</a:t>
            </a:r>
          </a:p>
          <a:p>
            <a:r>
              <a:rPr lang="ru-RU" sz="1200" dirty="0" smtClean="0"/>
              <a:t>Государственная пошлина на 2024 год – 2,1 тыс. рублей;</a:t>
            </a:r>
          </a:p>
          <a:p>
            <a:r>
              <a:rPr lang="ru-RU" sz="1200" dirty="0" smtClean="0"/>
              <a:t>на 2025 год – 2,2 тыс. рублей; на 2026 год – 2,3 тыс. рублей.</a:t>
            </a:r>
          </a:p>
          <a:p>
            <a:r>
              <a:rPr lang="ru-RU" sz="1200" dirty="0" smtClean="0"/>
              <a:t>Доходы от использования имущества, находящегося в государственной и муниципальной собственности</a:t>
            </a:r>
          </a:p>
          <a:p>
            <a:r>
              <a:rPr lang="ru-RU" sz="1200" dirty="0" smtClean="0"/>
              <a:t>на 2024 год – 2213,6 тыс. рублей; на 2025 год – 2213,6 тыс. рублей; на 2026 год – 2213,6 тыс. рублей.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ущерба</a:t>
            </a:r>
          </a:p>
          <a:p>
            <a:r>
              <a:rPr lang="ru-RU" sz="1200" dirty="0" smtClean="0"/>
              <a:t>на 2024 год – 6,1 тыс. рублей; на 2025 год – 6,3 тыс. рублей; на 2026 год – 6,5 тыс. рублей.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r>
              <a:rPr lang="ru-RU" sz="1200" dirty="0" smtClean="0"/>
              <a:t>на 2024 год – 4212,0 тыс. рублей; на 2025 год – 3402,1 тыс. рублей; на 2026 год – 2933,3 тыс. рублей.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Прогнозируемый общий объем доходов местного бюджета </a:t>
            </a:r>
          </a:p>
          <a:p>
            <a:r>
              <a:rPr lang="ru-RU" sz="1200" dirty="0" smtClean="0"/>
              <a:t>на 2024 год – 12162,6 тыс. рублей; на 2025 год – 11381,7 тыс. рублей; на 2026 год – 10966,7 тыс. рублей.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Общий объем расходов </a:t>
            </a:r>
            <a:r>
              <a:rPr lang="ru-RU" sz="1800" b="1" i="1" dirty="0" smtClean="0"/>
              <a:t>местного бюджета на 2024 год 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Савоськинского сельского поселения:</a:t>
            </a:r>
          </a:p>
          <a:p>
            <a:r>
              <a:rPr lang="ru-RU" sz="1400" dirty="0" smtClean="0"/>
              <a:t>Обеспечение качественными жилищно-коммунальными услугами населения Савоськинского сельского поселения», «Благоустройство»  - 375,9 тыс. рублей;</a:t>
            </a:r>
          </a:p>
          <a:p>
            <a:r>
              <a:rPr lang="ru-RU" sz="1400" dirty="0" smtClean="0"/>
              <a:t>Обеспечение общественного порядка и противодействие преступности – 3,0 тыс. рублей;</a:t>
            </a:r>
          </a:p>
          <a:p>
            <a:r>
              <a:rPr lang="ru-RU" sz="1400" dirty="0" smtClean="0"/>
              <a:t>Защита населения и территории от чрезвычайных ситуаций, обеспечение пожарной безопасности и безопасности людей на водных объектах – 662,9 тыс. рублей;</a:t>
            </a:r>
          </a:p>
          <a:p>
            <a:r>
              <a:rPr lang="ru-RU" sz="1400" dirty="0" smtClean="0"/>
              <a:t>Развитие культуры – 2693,6 тыс. рублей;</a:t>
            </a:r>
          </a:p>
          <a:p>
            <a:r>
              <a:rPr lang="ru-RU" sz="1400" dirty="0" smtClean="0"/>
              <a:t>Охрана окружающей среды и рациональное природопользование – 112,8 тыс. рублей;</a:t>
            </a:r>
          </a:p>
          <a:p>
            <a:r>
              <a:rPr lang="ru-RU" sz="1400" dirty="0" smtClean="0"/>
              <a:t>Управление муниципальным имуществом – 0,0 тыс. рублей;</a:t>
            </a:r>
          </a:p>
          <a:p>
            <a:r>
              <a:rPr lang="ru-RU" sz="1400" dirty="0" smtClean="0"/>
              <a:t>Развитие муниципальной службы и информационного общества – 12,0 тыс. рублей;</a:t>
            </a:r>
          </a:p>
          <a:p>
            <a:r>
              <a:rPr lang="ru-RU" sz="1400" dirty="0" smtClean="0"/>
              <a:t>Энергосбережение и повышение энергетической эффективности – 10,0 тыс. рублей;</a:t>
            </a:r>
          </a:p>
          <a:p>
            <a:r>
              <a:rPr lang="ru-RU" sz="1400" dirty="0" smtClean="0"/>
              <a:t>Управление муниципальными финансами и создание условий для эффективного управления муниципальными финансами – 8132,1 тыс. рублей.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Непрограммные расходы – 158,3</a:t>
            </a:r>
            <a:r>
              <a:rPr lang="ru-RU" sz="1400" dirty="0" smtClean="0"/>
              <a:t> тыс. рублей.</a:t>
            </a:r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Общий объем расходов </a:t>
            </a:r>
            <a:r>
              <a:rPr lang="ru-RU" sz="1800" b="1" i="1" dirty="0" smtClean="0"/>
              <a:t>местного бюджета на плановый период 2025 года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Савоськинского сельского поселения:</a:t>
            </a:r>
          </a:p>
          <a:p>
            <a:r>
              <a:rPr lang="ru-RU" dirty="0" smtClean="0"/>
              <a:t>Обеспечение качественными жилищно-коммунальными услугами населения Савоськинского сельского поселения», «Благоустройство»  - 289,7тыс. рублей;</a:t>
            </a:r>
          </a:p>
          <a:p>
            <a:r>
              <a:rPr lang="ru-RU" dirty="0" smtClean="0"/>
              <a:t>Обеспечение общественного порядка и противодействие преступности – 3,0 тыс. рублей;</a:t>
            </a:r>
          </a:p>
          <a:p>
            <a:r>
              <a:rPr lang="ru-RU" dirty="0" smtClean="0"/>
              <a:t>Защита населения и территории от чрезвычайных ситуаций, обеспечение пожарной безопасности и безопасности людей на водных объектах – 0,0 тыс. рублей;</a:t>
            </a:r>
          </a:p>
          <a:p>
            <a:r>
              <a:rPr lang="ru-RU" dirty="0" smtClean="0"/>
              <a:t>Развитие культуры – 2703,2тыс. рублей;</a:t>
            </a:r>
          </a:p>
          <a:p>
            <a:r>
              <a:rPr lang="ru-RU" dirty="0" smtClean="0"/>
              <a:t>Охрана окружающей среды и рациональное природопользование – 0,0 тыс. рублей;</a:t>
            </a:r>
          </a:p>
          <a:p>
            <a:r>
              <a:rPr lang="ru-RU" dirty="0" smtClean="0"/>
              <a:t>Управление муниципальным имуществом – 0,0 тыс. рублей;</a:t>
            </a:r>
          </a:p>
          <a:p>
            <a:r>
              <a:rPr lang="ru-RU" dirty="0" smtClean="0"/>
              <a:t>Развитие муниципальной службы и информационного общества – 12,0 тыс. рублей;</a:t>
            </a:r>
          </a:p>
          <a:p>
            <a:r>
              <a:rPr lang="ru-RU" dirty="0" smtClean="0"/>
              <a:t>Энергосбережение и повышение энергетической эффективности – 10,0 тыс. рублей;</a:t>
            </a:r>
          </a:p>
          <a:p>
            <a:r>
              <a:rPr lang="ru-RU" dirty="0" smtClean="0"/>
              <a:t>Управление муниципальными финансами и создание условий для эффективного управления муниципальными финансами – 7806,9 тыс. рублей.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 расходы – 444,1 </a:t>
            </a:r>
            <a:r>
              <a:rPr lang="ru-RU" dirty="0" smtClean="0"/>
              <a:t>тыс. рублей.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Общий объем расходов местного бюджета на плановый период 2026  года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sz="13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Савоськинского сельского поселения:</a:t>
            </a:r>
          </a:p>
          <a:p>
            <a:r>
              <a:rPr lang="ru-RU" sz="1400" dirty="0" smtClean="0"/>
              <a:t>Обеспечение качественными жилищно-коммунальными услугами населения Савоськинского сельского поселения», «Благоустройство»  - 440,7 тыс. рублей;</a:t>
            </a:r>
          </a:p>
          <a:p>
            <a:r>
              <a:rPr lang="ru-RU" sz="1400" dirty="0" smtClean="0"/>
              <a:t>Обеспечение общественного порядка и противодействие преступности – 3,0 тыс. рублей;</a:t>
            </a:r>
          </a:p>
          <a:p>
            <a:r>
              <a:rPr lang="ru-RU" sz="1400" dirty="0" smtClean="0"/>
              <a:t>Защита населения и территории от чрезвычайных ситуаций, обеспечение пожарной безопасности и безопасности людей на водных объектах – 0,0 тыс. рублей;</a:t>
            </a:r>
          </a:p>
          <a:p>
            <a:r>
              <a:rPr lang="ru-RU" sz="1400" dirty="0" smtClean="0"/>
              <a:t>Развитие культуры – 2713,9тыс. рублей;</a:t>
            </a:r>
          </a:p>
          <a:p>
            <a:r>
              <a:rPr lang="ru-RU" sz="1400" dirty="0" smtClean="0"/>
              <a:t>Охрана окружающей среды и рациональное природопользование – 0,0 тыс. рублей;</a:t>
            </a:r>
          </a:p>
          <a:p>
            <a:r>
              <a:rPr lang="ru-RU" sz="1400" dirty="0" smtClean="0"/>
              <a:t>Управление муниципальным имуществом – 0,0 тыс. рублей;</a:t>
            </a:r>
          </a:p>
          <a:p>
            <a:r>
              <a:rPr lang="ru-RU" sz="1400" dirty="0" smtClean="0"/>
              <a:t>Развитие муниципальной службы и информационного общества – 12,0 тыс. рублей;</a:t>
            </a:r>
          </a:p>
          <a:p>
            <a:r>
              <a:rPr lang="ru-RU" sz="1400" dirty="0" smtClean="0"/>
              <a:t>Энергосбережение и повышение энергетической эффективности – 10,0 тыс. рублей;</a:t>
            </a:r>
          </a:p>
          <a:p>
            <a:r>
              <a:rPr lang="ru-RU" sz="1400" dirty="0" smtClean="0"/>
              <a:t>Управление муниципальными финансами и создание условий для эффективного управления муниципальными финансами – 6909,9 тыс. рублей.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Непрограммные расходы – 764,4</a:t>
            </a:r>
            <a:r>
              <a:rPr lang="ru-RU" sz="1400" dirty="0" smtClean="0"/>
              <a:t> тыс. рублей.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726</Words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бюджета  Савоськинского сельского поселения Зимовниковского района на 2024 год  и на плановый период 2025 и 2026 годов</vt:lpstr>
      <vt:lpstr>Основные характеристики бюджета Савоськинского сельского поселения Зимовниковского района на 2024 год и на плановый период 2025 и 2026 годов</vt:lpstr>
      <vt:lpstr>Объем поступлений доходов местного бюджета на 2024 год  и на плановый период 2025 и 2026 годов</vt:lpstr>
      <vt:lpstr>Общий объем расходов местного бюджета на 2024 год  </vt:lpstr>
      <vt:lpstr>Общий объем расходов местного бюджета на плановый период 2025 года</vt:lpstr>
      <vt:lpstr>Общий объем расходов местного бюджета на плановый период 2026 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Савоськинского сельского поселения Зимовниковского района на 2024 год и на плановый период 2025 и 2026 годов</dc:title>
  <dc:creator>User</dc:creator>
  <cp:lastModifiedBy>User</cp:lastModifiedBy>
  <cp:revision>33</cp:revision>
  <dcterms:created xsi:type="dcterms:W3CDTF">2023-12-04T05:38:33Z</dcterms:created>
  <dcterms:modified xsi:type="dcterms:W3CDTF">2023-12-05T05:51:45Z</dcterms:modified>
</cp:coreProperties>
</file>