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6" r:id="rId2"/>
    <p:sldId id="257" r:id="rId3"/>
    <p:sldId id="261" r:id="rId4"/>
    <p:sldId id="258" r:id="rId5"/>
    <p:sldId id="262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02.08.2022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Отчет </a:t>
            </a:r>
            <a:br>
              <a:rPr lang="ru-RU" sz="20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 исполнении бюджета</a:t>
            </a:r>
            <a:br>
              <a:rPr lang="ru-RU" sz="20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Савоськинского сельского поселения Зимовниковского района </a:t>
            </a:r>
            <a:br>
              <a:rPr lang="ru-RU" sz="20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 2021 год </a:t>
            </a:r>
            <a:endParaRPr lang="ru-RU" sz="2000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852478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Утвержден Собранием депутатов Савоськинского сельского поселения 27 апреля 2022 года № 27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i="1" dirty="0" smtClean="0"/>
              <a:t>Исполнение местного бюджета за 2021 год   по доходам составило 7440,3  тыс. рублей при плане 7258,8 тыс. рублей или 102,5%. Собственные доходы исполнены в сумме 3658,1 тыс. рублей при плане 3476,6 тыс. рублей или 105,2 % к плану. </a:t>
            </a:r>
          </a:p>
          <a:p>
            <a:r>
              <a:rPr lang="ru-RU" sz="1600" i="1" dirty="0" smtClean="0"/>
              <a:t>Доля собственных доходов в бюджете поселения за 2021 год составила 49,2 %, основой поступления которых явился: налог на доходы физических лиц – 18,3 % (или 672,1 тыс. рублей); единый сельскохозяйственный налог – 25,9 % (или 946,6 тыс. рублей); Доходы от использования имущество,  находящегося в государственной и муниципальной собственности – 22,4 % (или 819,4 тыс. рублей).</a:t>
            </a:r>
          </a:p>
          <a:p>
            <a:r>
              <a:rPr lang="ru-RU" sz="1600" i="1" dirty="0" smtClean="0"/>
              <a:t>Получены дотации бюджетам поселений на выравнивание  уровня бюджетной обеспеченности в сумме 3685,9 тыс. рублей, субвенции бюджетам субъектов Российской Федерации и муниципальных образований в сумме 96,3 тыс. рублей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бюджета Савоськинского сельского поселения Зимовниковского района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за 2021 год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1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1858"/>
                <a:gridCol w="714379"/>
                <a:gridCol w="751522"/>
                <a:gridCol w="1645921"/>
                <a:gridCol w="164592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наименование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688,4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672,1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- 16,3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97,6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325,4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946,6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+621,2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290,9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61,4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42,6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- 18,8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69,4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1677,8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1156,4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- 521,4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68,9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3,1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- 0,9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77,5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Доходы от использования имущество,  находящегося в государственной и муниципальной собственности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718,6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819,4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+100,8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114,0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(штрафы), установленные законом субъектов Российской Федерации за несоблюдение муниципальных правовых актов, зачисляемые в бюджеты сельских поселений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17,9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+ 16,9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2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3476,6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3658,1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+181,5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Times New Roman"/>
                          <a:cs typeface="Times New Roman"/>
                        </a:rPr>
                        <a:t>105,2</a:t>
                      </a:r>
                      <a:endParaRPr lang="ru-RU" sz="12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10000"/>
          </a:bodyPr>
          <a:lstStyle/>
          <a:p>
            <a:r>
              <a:rPr lang="ru-RU" sz="1600" b="1" i="1" dirty="0" smtClean="0"/>
              <a:t> Расходы бюджета Савоськинского сельского поселения исполнены на 91,8% </a:t>
            </a:r>
            <a:r>
              <a:rPr lang="ru-RU" sz="1600" i="1" dirty="0" smtClean="0"/>
              <a:t>(план 7661,3 тыс. рублей  факт – 7034,4 тыс. рублей из них:</a:t>
            </a:r>
          </a:p>
          <a:p>
            <a:r>
              <a:rPr lang="ru-RU" sz="1600" b="1" i="1" dirty="0" smtClean="0"/>
              <a:t>Раздел 0100</a:t>
            </a:r>
            <a:r>
              <a:rPr lang="ru-RU" sz="1600" i="1" dirty="0" smtClean="0"/>
              <a:t> </a:t>
            </a:r>
            <a:r>
              <a:rPr lang="ru-RU" sz="1600" b="1" i="1" dirty="0" smtClean="0"/>
              <a:t>«Общегосударственные вопросы»</a:t>
            </a:r>
            <a:r>
              <a:rPr lang="ru-RU" sz="1600" i="1" dirty="0" smtClean="0"/>
              <a:t> расходы составили 4458,5 тыс. рублей при плане 4811,0 тыс. рублей(92,4 %).</a:t>
            </a:r>
          </a:p>
          <a:p>
            <a:r>
              <a:rPr lang="ru-RU" sz="1600" b="1" i="1" dirty="0" smtClean="0"/>
              <a:t>Раздел 0200</a:t>
            </a:r>
            <a:r>
              <a:rPr lang="ru-RU" sz="1600" i="1" dirty="0" smtClean="0"/>
              <a:t> </a:t>
            </a:r>
            <a:r>
              <a:rPr lang="ru-RU" sz="1600" b="1" i="1" dirty="0" smtClean="0"/>
              <a:t>«Национальная оборона»</a:t>
            </a:r>
            <a:r>
              <a:rPr lang="ru-RU" sz="1600" i="1" dirty="0" smtClean="0"/>
              <a:t> расходы составили 96,1 тыс. рублей (план – 96,1 тыс. рублей) или 100,0 %.(ведение первичного воинского учета).</a:t>
            </a:r>
          </a:p>
          <a:p>
            <a:r>
              <a:rPr lang="ru-RU" sz="1600" i="1" dirty="0" smtClean="0"/>
              <a:t> </a:t>
            </a:r>
            <a:r>
              <a:rPr lang="ru-RU" sz="1600" b="1" i="1" dirty="0" smtClean="0"/>
              <a:t>Раздел 0300 «Национальная безопасность и правоохранительная деятельность» </a:t>
            </a:r>
            <a:r>
              <a:rPr lang="ru-RU" sz="1600" i="1" dirty="0" smtClean="0"/>
              <a:t>расходы составили 0,0 тыс. рублей при плане 3,2 тыс. рублей. </a:t>
            </a:r>
          </a:p>
          <a:p>
            <a:r>
              <a:rPr lang="ru-RU" sz="1600" b="1" i="1" dirty="0" smtClean="0"/>
              <a:t>Раздел 0400 «Национальная экономика»</a:t>
            </a:r>
            <a:r>
              <a:rPr lang="ru-RU" sz="1600" i="1" dirty="0" smtClean="0"/>
              <a:t> расходы составили – 0,0 тыс. рублей при плане 10,0 тыс. рублей. </a:t>
            </a:r>
          </a:p>
          <a:p>
            <a:r>
              <a:rPr lang="ru-RU" sz="1600" b="1" i="1" dirty="0" smtClean="0"/>
              <a:t>Раздел 0500 «Жилищно-коммунальное хозяйство» </a:t>
            </a:r>
            <a:r>
              <a:rPr lang="ru-RU" sz="1600" i="1" dirty="0" smtClean="0"/>
              <a:t>расходы составили 426,2 тыс. рублей при плане 687,3 тыс. рублей или 62,0%.</a:t>
            </a:r>
          </a:p>
          <a:p>
            <a:r>
              <a:rPr lang="ru-RU" sz="1600" b="1" i="1" dirty="0" smtClean="0"/>
              <a:t>Раздел 0700 «Образование» </a:t>
            </a:r>
            <a:r>
              <a:rPr lang="ru-RU" sz="1600" i="1" dirty="0" smtClean="0"/>
              <a:t>расходы составили 20,6 тыс. рублей при плане 20,6 тыс. рублей или 100,0 %.</a:t>
            </a:r>
          </a:p>
          <a:p>
            <a:r>
              <a:rPr lang="ru-RU" sz="1600" b="1" i="1" dirty="0" smtClean="0"/>
              <a:t>Раздел 0800 «Культура, кинематография»</a:t>
            </a:r>
            <a:r>
              <a:rPr lang="ru-RU" sz="1600" i="1" dirty="0" smtClean="0"/>
              <a:t> расходы составили 1971,4 тыс. рублей при плане 1971,5 тыс. рублей или 100,0 %.</a:t>
            </a:r>
          </a:p>
          <a:p>
            <a:r>
              <a:rPr lang="ru-RU" sz="1600" b="1" i="1" dirty="0" smtClean="0"/>
              <a:t>Раздел 1400  «Межбюджетные трансферты общего характера бюджетам бюджетной системы Российской Федерации»</a:t>
            </a:r>
            <a:r>
              <a:rPr lang="ru-RU" sz="1600" i="1" dirty="0" smtClean="0"/>
              <a:t> расходы составили 61,6 тыс. рублей при плане 61,6 тыс. рублей или 100 %.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бюджета Савоськинского сельского поселения Зимовниковского района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за 2021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 реализацию 9-ти муниципальных программ в бюджете в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году предусмотрено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7418,9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рублей,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что составляет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96,8 %  от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всех ассигнований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 Расходы на реализацию – 9-ти муниципальных программ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сос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авили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– 6792,0 тыс.рублей или 96,6 %  от всех расходов.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Расходы на непрограммные мероприятия составили 242,4 тыс.рублей при плане 242,4 тыс. рублей или 3,4 % от всех расходов.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Программные и непрограммные расходы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По итогам исполнения местного бюджета на 01 января 2022 года сложился Профицит в сумме 405,9  тыс. рублей.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Профицит местного бюджета</a:t>
            </a:r>
            <a:endParaRPr lang="ru-RU" sz="18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547</Words>
  <PresentationFormat>Экран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Отчет  об исполнении бюджета  Савоськинского сельского поселения Зимовниковского района  за 2021 год </vt:lpstr>
      <vt:lpstr>Доходы  бюджета Савоськинского сельского поселения Зимовниковского района  за 2021 год</vt:lpstr>
      <vt:lpstr>Налоговые и неналоговые доходы</vt:lpstr>
      <vt:lpstr>Расходы бюджета Савоськинского сельского поселения Зимовниковского района  за 2021 год</vt:lpstr>
      <vt:lpstr>Программные и непрограммные расходы</vt:lpstr>
      <vt:lpstr>Профицит местного бюджета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 об исполнении бюджета  Савоськинского сельского поселения Зимовниковского района за 2021 год </dc:title>
  <dc:creator>User</dc:creator>
  <cp:lastModifiedBy>User</cp:lastModifiedBy>
  <cp:revision>25</cp:revision>
  <dcterms:created xsi:type="dcterms:W3CDTF">2022-05-11T11:22:27Z</dcterms:created>
  <dcterms:modified xsi:type="dcterms:W3CDTF">2022-08-02T12:45:45Z</dcterms:modified>
</cp:coreProperties>
</file>