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87" autoAdjust="0"/>
    <p:restoredTop sz="86437" autoAdjust="0"/>
  </p:normalViewPr>
  <p:slideViewPr>
    <p:cSldViewPr>
      <p:cViewPr varScale="1">
        <p:scale>
          <a:sx n="100" d="100"/>
          <a:sy n="100" d="100"/>
        </p:scale>
        <p:origin x="-19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4AEDD-EB9D-471E-84CE-DFB156C5187E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279C4-8EAA-4B58-9996-391B0E841E8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279C4-8EAA-4B58-9996-391B0E841E8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714357"/>
            <a:ext cx="8458200" cy="5361430"/>
          </a:xfrm>
        </p:spPr>
        <p:txBody>
          <a:bodyPr>
            <a:normAutofit/>
          </a:bodyPr>
          <a:lstStyle/>
          <a:p>
            <a:pPr algn="ctr"/>
            <a:r>
              <a:rPr lang="ru-RU" sz="1400" dirty="0" smtClean="0"/>
              <a:t>Проект бюджета Савоськинского сельского поселения Зимовниковского района </a:t>
            </a:r>
            <a:br>
              <a:rPr lang="ru-RU" sz="1400" dirty="0" smtClean="0"/>
            </a:br>
            <a:r>
              <a:rPr lang="ru-RU" sz="1400" dirty="0" smtClean="0"/>
              <a:t>на 2019 год и на плановый период 2020 и 2021 годов</a:t>
            </a:r>
            <a:endParaRPr lang="ru-RU" sz="1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400" dirty="0" smtClean="0"/>
              <a:t>Основные характеристики</a:t>
            </a:r>
            <a:br>
              <a:rPr lang="ru-RU" sz="1400" dirty="0" smtClean="0"/>
            </a:br>
            <a:r>
              <a:rPr lang="ru-RU" sz="1400" dirty="0" smtClean="0"/>
              <a:t> бюджета Савоськинского сельского поселения Зимовниковского района </a:t>
            </a:r>
            <a:br>
              <a:rPr lang="ru-RU" sz="1400" dirty="0" smtClean="0"/>
            </a:br>
            <a:r>
              <a:rPr lang="ru-RU" sz="1400" dirty="0" smtClean="0"/>
              <a:t>на 2019 год и на плановый период 2020 и 2021 годов</a:t>
            </a:r>
            <a:endParaRPr lang="ru-RU" sz="1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1200" dirty="0" smtClean="0"/>
              <a:t>1. Утвердить основные характеристики бюджета Савоськинского сельского поселения Зимовниковского района (далее – местного бюджета) на 2019 год, определенные с учетом уровня инфляции, не превышающего 4,3 процента (декабрь 2019 года к декабрю 2018 года):</a:t>
            </a:r>
          </a:p>
          <a:p>
            <a:r>
              <a:rPr lang="ru-RU" sz="1200" dirty="0" smtClean="0"/>
              <a:t>1) прогнозируемый общий объем доходов местного бюджета в сумме </a:t>
            </a:r>
            <a:r>
              <a:rPr lang="ru-RU" sz="1200" dirty="0" smtClean="0"/>
              <a:t>6667,2</a:t>
            </a:r>
            <a:r>
              <a:rPr lang="ru-RU" sz="1200" dirty="0" smtClean="0"/>
              <a:t> </a:t>
            </a:r>
            <a:r>
              <a:rPr lang="ru-RU" sz="1200" dirty="0" smtClean="0"/>
              <a:t>тыс. рублей;</a:t>
            </a:r>
          </a:p>
          <a:p>
            <a:r>
              <a:rPr lang="ru-RU" sz="1200" dirty="0" smtClean="0"/>
              <a:t>2) общий объем расходов местного бюджета в сумме </a:t>
            </a:r>
            <a:r>
              <a:rPr lang="ru-RU" sz="1200" dirty="0" smtClean="0"/>
              <a:t>6667,2</a:t>
            </a:r>
            <a:r>
              <a:rPr lang="ru-RU" sz="1200" dirty="0" smtClean="0"/>
              <a:t> </a:t>
            </a:r>
            <a:r>
              <a:rPr lang="ru-RU" sz="1200" dirty="0" smtClean="0"/>
              <a:t>тыс. рублей;</a:t>
            </a:r>
          </a:p>
          <a:p>
            <a:r>
              <a:rPr lang="ru-RU" sz="1200" dirty="0" smtClean="0"/>
              <a:t>3) предельный объем муниципального долга Савоськинского сельского поселения в сумме  1683,9 тыс. рублей;</a:t>
            </a:r>
          </a:p>
          <a:p>
            <a:r>
              <a:rPr lang="ru-RU" sz="1200" dirty="0" smtClean="0"/>
              <a:t>4) верхний предел  муниципального внутреннего долга Савоськинского сельского поселения на 1 января 2020 года в сумме 0,0 тыс. рублей, в том числе верхний предел долга по муниципальным гарантиям  Савоськинского поселения в сумме 0,0 тыс. рублей. </a:t>
            </a:r>
          </a:p>
          <a:p>
            <a:r>
              <a:rPr lang="ru-RU" sz="1200" dirty="0" smtClean="0"/>
              <a:t>5) объем расходов на обслуживание муниципального долга Савоськинского сельского поселения в сумме 0,0 тыс. рублей;</a:t>
            </a:r>
          </a:p>
          <a:p>
            <a:r>
              <a:rPr lang="ru-RU" sz="1200" dirty="0" smtClean="0"/>
              <a:t>6) прогнозируемый дефицит местного бюджета на 2019 год в сумме 0,0 тыс. рублей;</a:t>
            </a:r>
          </a:p>
          <a:p>
            <a:r>
              <a:rPr lang="ru-RU" sz="1200" dirty="0" smtClean="0"/>
              <a:t>2. Утвердить основные характеристики местного бюджета на плановый период 2020 и 2021 годов, определенные с учетом уровня инфляции, не превышающего 3,8 процента (декабрь 2020 года к декабрю 2019 года) и 4,0 процента (декабрь 2021 года к декабрю 2020 года) соответственно:</a:t>
            </a:r>
          </a:p>
          <a:p>
            <a:r>
              <a:rPr lang="ru-RU" sz="1200" dirty="0" smtClean="0"/>
              <a:t>1) прогнозируемый общий объем доходов местного бюджета на 2020 год в сумме </a:t>
            </a:r>
            <a:r>
              <a:rPr lang="ru-RU" sz="1200" dirty="0" smtClean="0"/>
              <a:t>4268,9 </a:t>
            </a:r>
            <a:r>
              <a:rPr lang="ru-RU" sz="1200" dirty="0" smtClean="0"/>
              <a:t>тыс. рублей и на 2021 год в сумме </a:t>
            </a:r>
            <a:r>
              <a:rPr lang="ru-RU" sz="1200" dirty="0" smtClean="0"/>
              <a:t>4451,3 </a:t>
            </a:r>
            <a:r>
              <a:rPr lang="ru-RU" sz="1200" dirty="0" smtClean="0"/>
              <a:t>тыс. рублей;</a:t>
            </a:r>
          </a:p>
          <a:p>
            <a:r>
              <a:rPr lang="ru-RU" sz="1200" dirty="0" smtClean="0"/>
              <a:t>2) общий объем расходов местного бюджета на 2020 год в сумме </a:t>
            </a:r>
            <a:r>
              <a:rPr lang="ru-RU" sz="1200" dirty="0" smtClean="0"/>
              <a:t>4268,9 </a:t>
            </a:r>
            <a:r>
              <a:rPr lang="ru-RU" sz="1200" dirty="0" smtClean="0"/>
              <a:t>тыс. рублей, в том числе условно утвержденные расходы 104,7 тыс.рублей,  и на 2021 год в сумме </a:t>
            </a:r>
            <a:r>
              <a:rPr lang="ru-RU" sz="1200" dirty="0" smtClean="0"/>
              <a:t>4451,3 </a:t>
            </a:r>
            <a:r>
              <a:rPr lang="ru-RU" sz="1200" dirty="0" smtClean="0"/>
              <a:t>тыс. рублей ,в том числе условно утвержденные расходы 207,6 тыс.рублей,;</a:t>
            </a:r>
          </a:p>
          <a:p>
            <a:r>
              <a:rPr lang="ru-RU" sz="1200" dirty="0" smtClean="0"/>
              <a:t>3) верхний предел  муниципального внутреннего долга Савоськинского сельского поселения на 1 января 2021 года в сумме 0,0 тыс. рублей, в том числе верхний предел долга по муниципальным гарантиям Савоськинского сельского поселения в сумме 0,0 тыс. рублей, и верхний предел муниципального внутреннего долга Савоськинского сельского поселения на 1 января 2022 года в сумме 0,0 тыс. рублей, в том числе верхний предел долга по муниципальным гарантиям Савоськинского сельского поселения в сумме 0,0 тыс. рублей;</a:t>
            </a:r>
          </a:p>
          <a:p>
            <a:r>
              <a:rPr lang="ru-RU" sz="1200" dirty="0" smtClean="0"/>
              <a:t>4) предельный объем муниципального долга Савоськинского сельского поселения на 2020 год в сумме 1697,0 тыс. рублей и на 2021год в сумме 1717,6 тыс. рублей;</a:t>
            </a:r>
          </a:p>
          <a:p>
            <a:r>
              <a:rPr lang="ru-RU" sz="1200" dirty="0" smtClean="0"/>
              <a:t>5) прогнозируемый дефицит местного бюджета на 2020 год в сумме 0,0 тыс. рублей и на 2021 год в сумме 0,0 тыс. рублей.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400" dirty="0" smtClean="0"/>
              <a:t>Доходы </a:t>
            </a:r>
            <a:br>
              <a:rPr lang="ru-RU" sz="1400" dirty="0" smtClean="0"/>
            </a:br>
            <a:r>
              <a:rPr lang="ru-RU" sz="1400" dirty="0" smtClean="0"/>
              <a:t>бюджета Савоськинского сельского поселения Зимовниковского района </a:t>
            </a:r>
            <a:br>
              <a:rPr lang="ru-RU" sz="1400" dirty="0" smtClean="0"/>
            </a:br>
            <a:r>
              <a:rPr lang="ru-RU" sz="1400" dirty="0" smtClean="0"/>
              <a:t>на 2019 год и на плановый период 2020 и 2021 годов</a:t>
            </a:r>
            <a:endParaRPr lang="ru-RU" sz="14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4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701"/>
                <a:gridCol w="2171701"/>
                <a:gridCol w="2171701"/>
                <a:gridCol w="217170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2019 год</a:t>
                      </a:r>
                      <a:endParaRPr lang="ru-RU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2020 год</a:t>
                      </a:r>
                      <a:endParaRPr lang="ru-RU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2021 год</a:t>
                      </a:r>
                      <a:endParaRPr lang="ru-RU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Налог на доходы физических лиц</a:t>
                      </a:r>
                      <a:endParaRPr lang="ru-RU" sz="10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627,3</a:t>
                      </a:r>
                      <a:endParaRPr lang="ru-RU" sz="10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649,0</a:t>
                      </a:r>
                      <a:endParaRPr lang="ru-RU" sz="10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685,2</a:t>
                      </a:r>
                      <a:endParaRPr lang="ru-RU" sz="1000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Единый сельскохозяйственный налог</a:t>
                      </a:r>
                      <a:endParaRPr lang="ru-RU" sz="10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298,7</a:t>
                      </a:r>
                      <a:endParaRPr lang="ru-RU" sz="10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298,7</a:t>
                      </a:r>
                      <a:endParaRPr lang="ru-RU" sz="10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298,7</a:t>
                      </a:r>
                      <a:endParaRPr lang="ru-RU" sz="1000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Налог на имущество физических лиц</a:t>
                      </a:r>
                      <a:endParaRPr lang="ru-RU" sz="10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56,8</a:t>
                      </a:r>
                      <a:endParaRPr lang="ru-RU" sz="10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59,0</a:t>
                      </a:r>
                      <a:endParaRPr lang="ru-RU" sz="10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61,4</a:t>
                      </a:r>
                      <a:endParaRPr lang="ru-RU" sz="1000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Земельный налог</a:t>
                      </a:r>
                      <a:endParaRPr lang="ru-RU" sz="10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1678,2</a:t>
                      </a:r>
                      <a:endParaRPr lang="ru-RU" sz="10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1678,2</a:t>
                      </a:r>
                      <a:endParaRPr lang="ru-RU" sz="10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1678,2</a:t>
                      </a:r>
                      <a:endParaRPr lang="ru-RU" sz="1000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Государственная пошлина </a:t>
                      </a:r>
                      <a:endParaRPr lang="ru-RU" sz="10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16,2</a:t>
                      </a:r>
                      <a:endParaRPr lang="ru-RU" sz="10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16,8</a:t>
                      </a:r>
                      <a:endParaRPr lang="ru-RU" sz="10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17,5</a:t>
                      </a:r>
                      <a:endParaRPr lang="ru-RU" sz="1000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Доходы, получаемые в виде арендной платы, а также средства от продажи права на заключение договоров аренды за земли, находящиеся в собственности сельских поселений (за исключением земельных участков муниципальных автономных учреждений)</a:t>
                      </a:r>
                      <a:endParaRPr lang="ru-RU" sz="9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643,6</a:t>
                      </a:r>
                      <a:endParaRPr lang="ru-RU" sz="10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643,6</a:t>
                      </a:r>
                      <a:endParaRPr lang="ru-RU" sz="10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643,6</a:t>
                      </a:r>
                      <a:endParaRPr lang="ru-RU" sz="1000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денежные взыскания (штрафы), установленные законом субъектов Российской Федерации за несоблюдение муниципальных правовых актов, зачисляемые в бюджеты сельских поселений</a:t>
                      </a:r>
                      <a:endParaRPr lang="ru-RU" sz="8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46,9</a:t>
                      </a:r>
                      <a:endParaRPr lang="ru-RU" sz="10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48,7</a:t>
                      </a:r>
                      <a:endParaRPr lang="ru-RU" sz="10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50,6</a:t>
                      </a:r>
                      <a:endParaRPr lang="ru-RU" sz="1000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Дотации бюджетам сельских поселений на выравнивание бюджетной обеспеченности</a:t>
                      </a:r>
                      <a:endParaRPr lang="ru-RU" sz="8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3172,8</a:t>
                      </a:r>
                      <a:endParaRPr lang="ru-RU" sz="10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795,4</a:t>
                      </a:r>
                      <a:endParaRPr lang="ru-RU" sz="10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715,9</a:t>
                      </a:r>
                      <a:endParaRPr lang="ru-RU" sz="1000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Субвенции бюджетам бюджетной системы Российской Федерации</a:t>
                      </a:r>
                      <a:endParaRPr lang="ru-RU" sz="8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76,7</a:t>
                      </a:r>
                      <a:endParaRPr lang="ru-RU" sz="10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79,5</a:t>
                      </a:r>
                      <a:endParaRPr lang="ru-RU" sz="10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0,2</a:t>
                      </a:r>
                      <a:endParaRPr lang="ru-RU" sz="1000" dirty="0"/>
                    </a:p>
                  </a:txBody>
                  <a:tcPr marL="96520" marR="9652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400" dirty="0" smtClean="0"/>
              <a:t>Расходы </a:t>
            </a:r>
            <a:br>
              <a:rPr lang="ru-RU" sz="1400" dirty="0" smtClean="0"/>
            </a:br>
            <a:r>
              <a:rPr lang="ru-RU" sz="1400" dirty="0" smtClean="0"/>
              <a:t>бюджета Савоськинского сельского поселения Зимовниковского района </a:t>
            </a:r>
            <a:br>
              <a:rPr lang="ru-RU" sz="1400" dirty="0" smtClean="0"/>
            </a:br>
            <a:r>
              <a:rPr lang="ru-RU" sz="1400" dirty="0" smtClean="0"/>
              <a:t>на 2019 год и на плановый период 2020 и 2021 годов</a:t>
            </a:r>
            <a:endParaRPr lang="ru-RU" sz="1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4" cy="566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701"/>
                <a:gridCol w="2171701"/>
                <a:gridCol w="2171701"/>
                <a:gridCol w="217170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2019 год</a:t>
                      </a:r>
                      <a:endParaRPr lang="ru-RU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2020</a:t>
                      </a:r>
                      <a:r>
                        <a:rPr lang="ru-RU" baseline="0" dirty="0" smtClean="0"/>
                        <a:t> год</a:t>
                      </a:r>
                      <a:endParaRPr lang="ru-RU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2021 год</a:t>
                      </a:r>
                      <a:endParaRPr lang="ru-RU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Савоськинского сельского поселения «Обеспечение качественными жилищно-коммунальными услугами населения Савоськинского сельского поселения», «Благоустройство»</a:t>
                      </a:r>
                      <a:endParaRPr lang="ru-RU" sz="8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281,0</a:t>
                      </a:r>
                      <a:endParaRPr lang="ru-RU" sz="14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177,3</a:t>
                      </a:r>
                      <a:endParaRPr lang="ru-RU" sz="14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184,4</a:t>
                      </a:r>
                      <a:endParaRPr lang="ru-RU" sz="1400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Савоськинского сельского поселения «Обеспечение общественного порядка и противодействие преступности</a:t>
                      </a:r>
                      <a:endParaRPr lang="ru-RU" sz="9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3,0</a:t>
                      </a:r>
                      <a:endParaRPr lang="ru-RU" sz="14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3,0</a:t>
                      </a:r>
                      <a:endParaRPr lang="ru-RU" sz="14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3,0</a:t>
                      </a:r>
                      <a:endParaRPr lang="ru-RU" sz="1400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Савоськинского сельского поселения «Защита населения и территории от чрезвычайных ситуаций, обеспечение пожарной безопасности и безопасности людей на водных объектах»</a:t>
                      </a:r>
                      <a:endParaRPr lang="ru-RU" sz="8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18,8</a:t>
                      </a:r>
                      <a:endParaRPr lang="ru-RU" sz="14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Савоськинского сельского поселения «Развитие культуры»</a:t>
                      </a:r>
                      <a:endParaRPr lang="ru-RU" sz="9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1986,8</a:t>
                      </a:r>
                      <a:endParaRPr lang="ru-RU" sz="14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330,7</a:t>
                      </a:r>
                      <a:endParaRPr lang="ru-RU" sz="14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322,7</a:t>
                      </a:r>
                      <a:endParaRPr lang="ru-RU" sz="1400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Савоськинского сельского поселения «Охрана окружающей среды и рациональное природопользование»</a:t>
                      </a:r>
                      <a:endParaRPr lang="ru-RU" sz="9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128,4</a:t>
                      </a:r>
                      <a:endParaRPr lang="ru-RU" sz="14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  Савоськинского сельского поселения ««Управление муниципальным имуществом»</a:t>
                      </a:r>
                      <a:endParaRPr lang="ru-RU" sz="8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Савоськинского сельского поселения «Развитие муниципальной службы и информационного общества»</a:t>
                      </a:r>
                      <a:endParaRPr lang="ru-RU" sz="8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7,3</a:t>
                      </a:r>
                      <a:endParaRPr lang="ru-RU" sz="14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Муниципальная программа Савоськинского сельского поселения</a:t>
                      </a:r>
                      <a:endParaRPr lang="ru-RU" sz="8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1,0</a:t>
                      </a:r>
                      <a:endParaRPr lang="ru-RU" sz="14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Савоськинского сельского поселения "Управление муниципальными финансами и создание условий для эффективного управления муниципальными финансами"</a:t>
                      </a:r>
                      <a:endParaRPr lang="ru-RU" sz="8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4033,4</a:t>
                      </a:r>
                      <a:endParaRPr lang="ru-RU" sz="14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3590,5</a:t>
                      </a:r>
                      <a:endParaRPr lang="ru-RU" sz="140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3723,4</a:t>
                      </a:r>
                      <a:endParaRPr lang="ru-RU" sz="1400" dirty="0"/>
                    </a:p>
                  </a:txBody>
                  <a:tcPr marL="96520" marR="9652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400" dirty="0" smtClean="0"/>
              <a:t>Непрограммные расходы</a:t>
            </a:r>
            <a:br>
              <a:rPr lang="ru-RU" sz="1400" dirty="0" smtClean="0"/>
            </a:br>
            <a:r>
              <a:rPr lang="ru-RU" sz="1400" dirty="0" smtClean="0"/>
              <a:t> бюджета Савоськинского сельского поселения Зимовниковского района </a:t>
            </a:r>
            <a:br>
              <a:rPr lang="ru-RU" sz="1400" dirty="0" smtClean="0"/>
            </a:br>
            <a:r>
              <a:rPr lang="ru-RU" sz="1400" dirty="0" smtClean="0"/>
              <a:t>на 2019 год и на плановый период 2020 и 2021 годов</a:t>
            </a:r>
            <a:endParaRPr lang="ru-RU" sz="1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700"/>
                <a:gridCol w="2171700"/>
                <a:gridCol w="2171700"/>
                <a:gridCol w="21717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2019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2020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2021 год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Расходы на проведение выборов в представительные органы муниципального образования</a:t>
                      </a:r>
                      <a:r>
                        <a:rPr lang="ru-RU" sz="900" baseline="0" dirty="0" smtClean="0"/>
                        <a:t> «</a:t>
                      </a:r>
                      <a:r>
                        <a:rPr lang="ru-RU" sz="900" dirty="0" smtClean="0"/>
                        <a:t>Савоськинское сельское поселение»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121,8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Уплата членских взносов в</a:t>
                      </a:r>
                      <a:r>
                        <a:rPr lang="ru-RU" sz="900" baseline="0" dirty="0" smtClean="0"/>
                        <a:t> Ассоциацию  муниципальных образований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Условно утвержденные расходы 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104,7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207,6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Расходы на осуществление первичного воинского учета на территориях, где отсутствуют военные комиссариаты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76,5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79,3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Расходы на осуществление полномочий по определению в соответствии с частью 1 статьи 11.2 Областного закона от 25 октября 2002 года № 273-ЗС «Об  административных правонарушениях» перечня должностных  лиц, уполномоченных составлять протоколы об административных правонарушениях по иным непрограммным мероприятиям в рамках непрограммных расходов местного самоуправления Савоськинского сельского поселения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0,2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37</TotalTime>
  <Words>816</Words>
  <PresentationFormat>Экран (4:3)</PresentationFormat>
  <Paragraphs>123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Проект бюджета Савоськинского сельского поселения Зимовниковского района  на 2019 год и на плановый период 2020 и 2021 годов</vt:lpstr>
      <vt:lpstr>Основные характеристики  бюджета Савоськинского сельского поселения Зимовниковского района  на 2019 год и на плановый период 2020 и 2021 годов</vt:lpstr>
      <vt:lpstr>Доходы  бюджета Савоськинского сельского поселения Зимовниковского района  на 2019 год и на плановый период 2020 и 2021 годов</vt:lpstr>
      <vt:lpstr>Расходы  бюджета Савоськинского сельского поселения Зимовниковского района  на 2019 год и на плановый период 2020 и 2021 годов</vt:lpstr>
      <vt:lpstr>Непрограммные расходы  бюджета Савоськинского сельского поселения Зимовниковского района  на 2019 год и на плановый период 2020 и 2021 годов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бюджета Савоськинского сельского поселения Зимовниковского района на 2019 год и на плановый период 2020 и 2021 годов</dc:title>
  <dc:creator>SUFD</dc:creator>
  <cp:lastModifiedBy>SUFD</cp:lastModifiedBy>
  <cp:revision>28</cp:revision>
  <dcterms:created xsi:type="dcterms:W3CDTF">2019-01-21T10:22:48Z</dcterms:created>
  <dcterms:modified xsi:type="dcterms:W3CDTF">2019-01-23T05:40:44Z</dcterms:modified>
</cp:coreProperties>
</file>