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7" autoAdjust="0"/>
    <p:restoredTop sz="86437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4AEDD-EB9D-471E-84CE-DFB156C5187E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79C4-8EAA-4B58-9996-391B0E841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279C4-8EAA-4B58-9996-391B0E841E8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dirty="0" smtClean="0"/>
              <a:t>Б</a:t>
            </a:r>
            <a:r>
              <a:rPr lang="ru-RU" sz="1400" dirty="0" smtClean="0"/>
              <a:t>юджет </a:t>
            </a:r>
            <a:r>
              <a:rPr lang="ru-RU" sz="1400" dirty="0" smtClean="0"/>
              <a:t>Савоськинского сельского поселения Зимовниковского района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на </a:t>
            </a:r>
            <a:r>
              <a:rPr lang="ru-RU" sz="1400" dirty="0" smtClean="0"/>
              <a:t>2019 год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 </a:t>
            </a:r>
            <a:r>
              <a:rPr lang="ru-RU" sz="1400" dirty="0" smtClean="0"/>
              <a:t>на плановый период 2020 и 2021 годов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1400" dirty="0" smtClean="0"/>
          </a:p>
          <a:p>
            <a:pPr algn="ctr"/>
            <a:r>
              <a:rPr lang="ru-RU" sz="1400" dirty="0" smtClean="0"/>
              <a:t>П</a:t>
            </a:r>
            <a:r>
              <a:rPr lang="ru-RU" sz="1400" dirty="0" smtClean="0"/>
              <a:t>ринят решением Собрания  депутатов Савоськинского сельского поселения</a:t>
            </a:r>
          </a:p>
          <a:p>
            <a:pPr algn="ctr"/>
            <a:r>
              <a:rPr lang="ru-RU" sz="1400" dirty="0" smtClean="0"/>
              <a:t>26 декабря 2018 года</a:t>
            </a: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200" dirty="0" smtClean="0"/>
              <a:t>1. Утвердить основные характеристики бюджета Савоськинского сельского поселения Зимовниковского района (далее – местного бюджета) на 2019 год, определенные с учетом уровня инфляции, не превышающего 4,3 процента (декабрь 2019 года к декабрю 2018 года):</a:t>
            </a:r>
          </a:p>
          <a:p>
            <a:r>
              <a:rPr lang="ru-RU" sz="1200" dirty="0" smtClean="0"/>
              <a:t>1) прогнозируемый общий объем доходов местного бюджета в сумме 7040.6 тыс. рублей;</a:t>
            </a:r>
          </a:p>
          <a:p>
            <a:r>
              <a:rPr lang="ru-RU" sz="1200" dirty="0" smtClean="0"/>
              <a:t>2) общий объем расходов местного бюджета в сумме 7040.6 тыс. рублей;</a:t>
            </a:r>
          </a:p>
          <a:p>
            <a:r>
              <a:rPr lang="ru-RU" sz="1200" dirty="0" smtClean="0"/>
              <a:t>3) предельный объем муниципального долга Савоськинского сельского поселения в сумме  1683,9 тыс. рублей;</a:t>
            </a:r>
          </a:p>
          <a:p>
            <a:r>
              <a:rPr lang="ru-RU" sz="1200" dirty="0" smtClean="0"/>
              <a:t>4) верхний предел  муниципального внутреннего долга Савоськинского сельского поселения на 1 января 2020 года в сумме 0,0 тыс. рублей, в том числе верхний предел долга по муниципальным гарантиям  Савоськинского поселения в сумме 0,0 тыс. рублей. </a:t>
            </a:r>
          </a:p>
          <a:p>
            <a:r>
              <a:rPr lang="ru-RU" sz="1200" dirty="0" smtClean="0"/>
              <a:t>5) объем расходов на обслуживание муниципального долга Савоськинского сельского поселения в сумме 0,0 тыс. рублей;</a:t>
            </a:r>
          </a:p>
          <a:p>
            <a:r>
              <a:rPr lang="ru-RU" sz="1200" dirty="0" smtClean="0"/>
              <a:t>6) прогнозируемый дефицит местного бюджета на 2019 год в сумме 0,0 тыс. рублей;</a:t>
            </a:r>
          </a:p>
          <a:p>
            <a:r>
              <a:rPr lang="ru-RU" sz="1200" dirty="0" smtClean="0"/>
              <a:t>2. Утвердить основные характеристики местного бюджета на плановый период 2020 и 2021 годов, определенные с учетом уровня инфляции, не превышающего 3,8 процента (декабрь 2020 года к декабрю 2019 года) и 4,0 процента (декабрь 2021 года к декабрю 2020 года) соответственно:</a:t>
            </a:r>
          </a:p>
          <a:p>
            <a:r>
              <a:rPr lang="ru-RU" sz="1200" dirty="0" smtClean="0"/>
              <a:t>1) прогнозируемый общий объем доходов местного бюджета на 2020 год в сумме 4273.3 тыс. рублей и на 2021 год в сумме 4237.6 тыс. рублей;</a:t>
            </a:r>
          </a:p>
          <a:p>
            <a:r>
              <a:rPr lang="ru-RU" sz="1200" dirty="0" smtClean="0"/>
              <a:t>2) общий объем расходов местного бюджета на 2020 год в сумме 4273.3 тыс. рублей, в том числе условно утвержденные расходы 104,7 тыс.рублей,  и на 2021 год в сумме 4237.6 тыс. рублей ,в том числе условно утвержденные расходы 207,6 тыс.рублей,;</a:t>
            </a:r>
          </a:p>
          <a:p>
            <a:r>
              <a:rPr lang="ru-RU" sz="1200" dirty="0" smtClean="0"/>
              <a:t>3) верхний предел  муниципального внутреннего долга Савоськинского сельского поселения на 1 января 2021 года в сумме 0,0 тыс. рублей, в том числе верхний предел долга по муниципальным гарантиям Савоськинского сельского поселения в сумме 0,0 тыс. рублей, и верхний предел муниципального внутреннего долга Савоськинского сельского поселения на 1 января 2022 года в сумме 0,0 тыс. рублей, в том числе верхний предел долга по муниципальным гарантиям Савоськинского сельского поселения в сумме 0,0 тыс. рублей;</a:t>
            </a:r>
          </a:p>
          <a:p>
            <a:r>
              <a:rPr lang="ru-RU" sz="1200" dirty="0" smtClean="0"/>
              <a:t>4) предельный объем муниципального долга Савоськинского сельского поселения на 2020 год в сумме 1697,0 тыс. рублей и на 2021год в сумме 1717,6 тыс. рублей;</a:t>
            </a:r>
          </a:p>
          <a:p>
            <a:r>
              <a:rPr lang="ru-RU" sz="1200" dirty="0" smtClean="0"/>
              <a:t>5) прогнозируемый дефицит местного бюджета на 2020 год в сумме 0,0 тыс. рублей и на 2021 год в сумме 0,0 тыс. рублей.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dirty="0" smtClean="0"/>
              <a:t>Основные характеристики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бюджета </a:t>
            </a:r>
            <a:r>
              <a:rPr lang="ru-RU" sz="1400" dirty="0" smtClean="0"/>
              <a:t>Савоськинского сельского поселения Зимовниковского района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на </a:t>
            </a:r>
            <a:r>
              <a:rPr lang="ru-RU" sz="1400" dirty="0" smtClean="0"/>
              <a:t>2019 год и на плановый период 2020 и 2021 годов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41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Налог на доходы физических лиц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627,3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649,0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685,2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Единый сельскохозяйственный налог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298,7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298,7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298,7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 на имущество физических лиц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56,8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59,0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61,4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Земельный налог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1678,2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1678,2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1678,2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Государственная пошлина 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16,2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16,8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17,5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автономных учреждений)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643,6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643,6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643,6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денежные взыскания (штрафы), установленные законом субъектов Российской Федерации за несоблюдение муниципальных правовых актов, зачисляемые в бюджеты сельских поселений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46,9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48,7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50,6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Дотации бюджетам сельских поселений на выравнивание бюджетной обеспеченности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3589,4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795,4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715,9</a:t>
                      </a:r>
                      <a:endParaRPr lang="ru-RU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Субвенции бюджетам бюджетной системы Российской Федерации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83,5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83,9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smtClean="0"/>
                        <a:t>86,5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dirty="0" smtClean="0"/>
              <a:t>Доходы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бюджета </a:t>
            </a:r>
            <a:r>
              <a:rPr lang="ru-RU" sz="1400" dirty="0" smtClean="0"/>
              <a:t>Савоськинского сельского поселения Зимовниковского района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на </a:t>
            </a:r>
            <a:r>
              <a:rPr lang="ru-RU" sz="1400" dirty="0" smtClean="0"/>
              <a:t>2019 год и на плановый период 2020 и 2021 годов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713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«Обеспечение качественными жилищно-коммунальными услугами населения Савоськинского сельского поселения», «Благоустройство»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332,4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177,3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184,4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«Обеспечение общественного порядка и противодействие преступности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«Защита населения и территории от чрезвычайных ситуаций, обеспечение пожарной безопасности и безопасности людей на водных объектах»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«Развитие культуры»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1984,3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330,7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81,7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«Охрана окружающей среды и рациональное природопользование»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454,0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  Савоськинского сельского поселения ««Управление муниципальным имуществом»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«Развитие муниципальной службы и информационного общества»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Муниципальная программа Савоськинского </a:t>
                      </a:r>
                      <a:r>
                        <a:rPr lang="ru-RU" sz="800" smtClean="0"/>
                        <a:t>сельского поселения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"Управление муниципальными финансами и создание условий для эффективного управления муниципальными финансами"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4143,9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3590,5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3552,6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dirty="0" smtClean="0"/>
              <a:t>Расходы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бюджета </a:t>
            </a:r>
            <a:r>
              <a:rPr lang="ru-RU" sz="1400" dirty="0" smtClean="0"/>
              <a:t>Савоськинского сельского поселения Зимовниковского района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на </a:t>
            </a:r>
            <a:r>
              <a:rPr lang="ru-RU" sz="1400" dirty="0" smtClean="0"/>
              <a:t>2019 год и на плановый период 2020 и 2021 годов</a:t>
            </a: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Расходы на проведение выборов в представительные органы муниципального образования</a:t>
                      </a:r>
                      <a:r>
                        <a:rPr lang="ru-RU" sz="900" baseline="0" dirty="0" smtClean="0"/>
                        <a:t> «</a:t>
                      </a:r>
                      <a:r>
                        <a:rPr lang="ru-RU" sz="900" dirty="0" smtClean="0"/>
                        <a:t>Савоськинское сельское поселение»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121,8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Уплата членских взносов в</a:t>
                      </a:r>
                      <a:r>
                        <a:rPr lang="ru-RU" sz="900" baseline="0" dirty="0" smtClean="0"/>
                        <a:t> Ассоциацию  муниципальных образований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Условно утвержденные расходы 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104,7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207,6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Расходы на осуществление первичного воинского учета на территориях, где отсутствуют военные комиссариаты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83,3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83,7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86,3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Расходы на осуществление полномочий по определению в соответствии с частью 1 статьи 11.2 Областного закона от 25 октября 2002 года № 273-ЗС «Об  административных правонарушениях» перечня должностных  лиц, уполномоченных составлять протоколы об административных правонарушениях по иным непрограммным мероприятиям в рамках непрограммных расходов местного самоуправления Савоськинского сельского поселения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dirty="0" smtClean="0"/>
              <a:t>Непрограммные расходы  </a:t>
            </a:r>
            <a:br>
              <a:rPr lang="ru-RU" sz="1400" dirty="0" smtClean="0"/>
            </a:br>
            <a:r>
              <a:rPr lang="ru-RU" sz="1400" dirty="0" smtClean="0"/>
              <a:t>бюджета Савоськинского сельского поселения Зимовниковского района</a:t>
            </a:r>
            <a:br>
              <a:rPr lang="ru-RU" sz="1400" dirty="0" smtClean="0"/>
            </a:br>
            <a:r>
              <a:rPr lang="ru-RU" sz="1400" dirty="0" smtClean="0"/>
              <a:t>на 2019 год и на плановый период 2020 и 2021 годов</a:t>
            </a:r>
            <a:endParaRPr lang="ru-RU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</TotalTime>
  <Words>826</Words>
  <PresentationFormat>Экран (4:3)</PresentationFormat>
  <Paragraphs>126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Бюджет Савоськинского сельского поселения Зимовниковского района  на 2019 год  и на плановый период 2020 и 2021 годов</vt:lpstr>
      <vt:lpstr>Основные характеристики  бюджета Савоськинского сельского поселения Зимовниковского района  на 2019 год и на плановый период 2020 и 2021 годов</vt:lpstr>
      <vt:lpstr>Доходы  бюджета Савоськинского сельского поселения Зимовниковского района  на 2019 год и на плановый период 2020 и 2021 годов</vt:lpstr>
      <vt:lpstr>Расходы  бюджета Савоськинского сельского поселения Зимовниковского района  на 2019 год и на плановый период 2020 и 2021 годов</vt:lpstr>
      <vt:lpstr>Непрограммные расходы   бюджета Савоськинского сельского поселения Зимовниковского района на 2019 год и на плановый период 2020 и 2021 годов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Савоськинского сельского поселения Зимовниковского района на 2019 год и на плановый период 2020 и 2021 годов</dc:title>
  <dc:creator>SUFD</dc:creator>
  <cp:lastModifiedBy>SUFD</cp:lastModifiedBy>
  <cp:revision>28</cp:revision>
  <dcterms:created xsi:type="dcterms:W3CDTF">2019-01-21T10:22:48Z</dcterms:created>
  <dcterms:modified xsi:type="dcterms:W3CDTF">2019-01-23T05:17:54Z</dcterms:modified>
</cp:coreProperties>
</file>