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93" d="100"/>
          <a:sy n="93" d="100"/>
        </p:scale>
        <p:origin x="-2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CB53D-4BFB-401A-AE69-62517749CB3C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0899E-AEEC-48AF-9107-E79406736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899E-AEEC-48AF-9107-E794067367B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Об утверждении отчета об исполнении бюджета Савоськинского сельского поселения Зимовниковского района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 решения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по доходам бюджета Савоськинского сельского поселения Зимовниковского района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Исполнение местного бюджета за 2018 года   по доходам составило 6921,3 тыс. рублей. Собственные доходы исполнены в сумме 3045,5 тыс. рублей при плане 3087,7 тыс. рублей или 98,6 % к плану. </a:t>
            </a:r>
          </a:p>
          <a:p>
            <a:r>
              <a:rPr lang="ru-RU" sz="1400" dirty="0" smtClean="0"/>
              <a:t>Доля собственных доходов в бюджете поселения за  2018 года составила 44,0%, основой поступления которых явился: налог на доходы физических лиц – 18,5 % (или 563,3 тыс. рублей); </a:t>
            </a:r>
          </a:p>
          <a:p>
            <a:r>
              <a:rPr lang="ru-RU" sz="1400" dirty="0" smtClean="0"/>
              <a:t>Единый сельскохозяйственный налог </a:t>
            </a:r>
            <a:r>
              <a:rPr lang="ru-RU" sz="1400" smtClean="0"/>
              <a:t>-  11,6 %(или 352,6 тыс.рублей);</a:t>
            </a:r>
            <a:endParaRPr lang="ru-RU" sz="1400" dirty="0" smtClean="0"/>
          </a:p>
          <a:p>
            <a:r>
              <a:rPr lang="ru-RU" sz="1400" dirty="0" smtClean="0"/>
              <a:t>земельный  налог – 43,5 % (или 1323,8 тыс. рублей);</a:t>
            </a:r>
          </a:p>
          <a:p>
            <a:r>
              <a:rPr lang="ru-RU" sz="1400" dirty="0" smtClean="0"/>
              <a:t>Доходы от использования имущество,  находящегося в государственной и муниципальной собственности – 23,4%(или 714,1 тыс.рублей).</a:t>
            </a:r>
          </a:p>
          <a:p>
            <a:r>
              <a:rPr lang="ru-RU" sz="1400" dirty="0" smtClean="0"/>
              <a:t>Кроме того, получены: дотации бюджетам поселений на выравнивание  уровня бюджетной обеспеченности в сумме 3539,4 тыс. рублей, субвенции бюджетам субъектов Российской Федерации и муниципальных образований в сумме 77,3 тыс. рублей. Иные межбюджетные трансферты – 259,1 тыс. рублей (на повышение заработной платы работникам МУК СДК «Савоськинский : областной бюджет-209,1 тыс.рублей, резервный фонд Правительства Ростовской области – 50,0 тыс.рублей на приобретение микшерного пульта).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Исполнение по расхода бюджета Савоськинского сельского поселения Зимовниковского района</a:t>
            </a:r>
            <a:br>
              <a:rPr lang="ru-RU" sz="1400" dirty="0" smtClean="0"/>
            </a:br>
            <a:r>
              <a:rPr lang="ru-RU" sz="1400" dirty="0" smtClean="0"/>
              <a:t>89,2 </a:t>
            </a:r>
            <a:r>
              <a:rPr lang="ru-RU" sz="1400" b="1" dirty="0" smtClean="0"/>
              <a:t>% </a:t>
            </a:r>
            <a:r>
              <a:rPr lang="ru-RU" sz="1400" dirty="0" smtClean="0"/>
              <a:t>(план 7970,4 тыс. рублей  факт – 7108,0 тыс. рублей)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b="1" dirty="0" smtClean="0"/>
              <a:t> Раздел 0100</a:t>
            </a:r>
            <a:r>
              <a:rPr lang="ru-RU" sz="5600" dirty="0" smtClean="0"/>
              <a:t> «Общегосударственные вопросы» расходы составили 4434,8 тыс. рублей при плане 4725,7 тыс. рублей(93,8 %).</a:t>
            </a:r>
          </a:p>
          <a:p>
            <a:r>
              <a:rPr lang="ru-RU" sz="5600" dirty="0" smtClean="0"/>
              <a:t>       Расходы на содержание центрального  аппарата  поселения составили 4362,9 тыс. рублей при плане 4633,3 тыс. рублей(94,2%): в том числе </a:t>
            </a:r>
          </a:p>
          <a:p>
            <a:r>
              <a:rPr lang="ru-RU" sz="5600" dirty="0" smtClean="0"/>
              <a:t>-на денежное содержание  2753,1 тыс. рублей;</a:t>
            </a:r>
          </a:p>
          <a:p>
            <a:r>
              <a:rPr lang="ru-RU" sz="5600" dirty="0" smtClean="0"/>
              <a:t>- прочие выплаты – 178,0 тыс. рублей;</a:t>
            </a:r>
          </a:p>
          <a:p>
            <a:r>
              <a:rPr lang="ru-RU" sz="5600" dirty="0" smtClean="0"/>
              <a:t>- транспортные услуги – 3,0 тыс. рублей;</a:t>
            </a:r>
          </a:p>
          <a:p>
            <a:r>
              <a:rPr lang="ru-RU" sz="5600" dirty="0" smtClean="0"/>
              <a:t>-услуги связи-  50,9 тыс. рублей;</a:t>
            </a:r>
          </a:p>
          <a:p>
            <a:r>
              <a:rPr lang="ru-RU" sz="5600" dirty="0" smtClean="0"/>
              <a:t>-коммунальные услуги- 139,6 тыс. рублей; </a:t>
            </a:r>
          </a:p>
          <a:p>
            <a:r>
              <a:rPr lang="ru-RU" sz="5600" dirty="0" smtClean="0"/>
              <a:t>-услуги по содержанию имущества – 94,3 тыс. рублей;</a:t>
            </a:r>
          </a:p>
          <a:p>
            <a:r>
              <a:rPr lang="ru-RU" sz="5600" dirty="0" smtClean="0"/>
              <a:t>- прочие услуги – 95,9 тыс. рублей;</a:t>
            </a:r>
          </a:p>
          <a:p>
            <a:r>
              <a:rPr lang="ru-RU" sz="5600" dirty="0" smtClean="0"/>
              <a:t>- уплата налогов и прочих платежей – 74,8 тыс. рублей;</a:t>
            </a:r>
          </a:p>
          <a:p>
            <a:r>
              <a:rPr lang="ru-RU" sz="5600" dirty="0" smtClean="0"/>
              <a:t>- увеличение стоимости основных средств – 716,4 тыс. рублей (приобретение легкового автомобиля </a:t>
            </a:r>
            <a:r>
              <a:rPr lang="en-US" sz="5600" dirty="0" smtClean="0"/>
              <a:t>CHEVROLET NIVA</a:t>
            </a:r>
            <a:r>
              <a:rPr lang="ru-RU" sz="5600" dirty="0" smtClean="0"/>
              <a:t> – 687,5 тыс. рублей, офисная мебель -28,0 тыс. рублей, печать - 0,9 тыс. рублей); </a:t>
            </a:r>
          </a:p>
          <a:p>
            <a:r>
              <a:rPr lang="ru-RU" sz="5600" dirty="0" smtClean="0"/>
              <a:t>-увеличение стоимости материальных запасов- 256,9 тыс. рублей.</a:t>
            </a:r>
          </a:p>
          <a:p>
            <a:r>
              <a:rPr lang="ru-RU" sz="5600" dirty="0" smtClean="0"/>
              <a:t>     Расходы на осуществление полномочий по определению в соответствии с частью 1 статьи 11.2 Областного закона от 25 октября 2002 года № 273-ЗС "Об административных правонарушениях" перечня должностных лиц, 	уполномоченных составлять протоколы об административных правонарушениях по иным непрограммным мероприятиям в рамках непрограммных расходов органа местного самоуправления Савоськинского сельского поселения – 0,2 тыс. рублей или 100 % к плану.</a:t>
            </a:r>
          </a:p>
          <a:p>
            <a:r>
              <a:rPr lang="ru-RU" sz="5600" dirty="0" smtClean="0"/>
              <a:t>     Другие общегосударственные вопросы: расходы составили 71,7 тыс. рублей при плане – 92,2 тыс. рублей или 77,8 %.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Исполнение по расхода бюджета Савоськинского сельского поселения Зимовниковского района</a:t>
            </a:r>
            <a:br>
              <a:rPr lang="ru-RU" sz="1400" dirty="0" smtClean="0"/>
            </a:br>
            <a:r>
              <a:rPr lang="ru-RU" sz="1400" dirty="0" smtClean="0"/>
              <a:t>89,2 </a:t>
            </a:r>
            <a:r>
              <a:rPr lang="ru-RU" sz="1400" b="1" dirty="0" smtClean="0"/>
              <a:t>% </a:t>
            </a:r>
            <a:r>
              <a:rPr lang="ru-RU" sz="1400" dirty="0" smtClean="0"/>
              <a:t>(план 7970,4 тыс. рублей  факт – 7108,0 тыс. рублей)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b="1" dirty="0" smtClean="0"/>
              <a:t> Раздел 0200</a:t>
            </a:r>
            <a:r>
              <a:rPr lang="ru-RU" sz="1400" dirty="0" smtClean="0"/>
              <a:t> «Национальная оборона» расходы составили 77,1 тыс. рублей (план – 77,1 тыс. рублей) или 100 %.(ведение первичного воинского учета).</a:t>
            </a:r>
          </a:p>
          <a:p>
            <a:endParaRPr lang="ru-RU" sz="1400" dirty="0" smtClean="0"/>
          </a:p>
          <a:p>
            <a:r>
              <a:rPr lang="ru-RU" sz="1400" b="1" dirty="0" smtClean="0"/>
              <a:t>Раздел 0300</a:t>
            </a:r>
            <a:r>
              <a:rPr lang="ru-RU" sz="1400" dirty="0" smtClean="0"/>
              <a:t>  «Национальная безопасность и правоохранительная деятельность» расходы составили 4,0 тыс. рублей при плане 30,8 тыс. рублей или 13,0%. </a:t>
            </a:r>
          </a:p>
          <a:p>
            <a:endParaRPr lang="ru-RU" sz="1400" dirty="0" smtClean="0"/>
          </a:p>
          <a:p>
            <a:r>
              <a:rPr lang="ru-RU" sz="1400" dirty="0" smtClean="0"/>
              <a:t> </a:t>
            </a:r>
            <a:r>
              <a:rPr lang="ru-RU" sz="1400" b="1" dirty="0" smtClean="0"/>
              <a:t>Раздел 0400 «Национальная экономика»</a:t>
            </a:r>
            <a:r>
              <a:rPr lang="ru-RU" sz="1400" dirty="0" smtClean="0"/>
              <a:t> расходы составили – 281,4 тыс. рублей при плане 695,0 тыс. рублей или 40,5%.</a:t>
            </a:r>
          </a:p>
          <a:p>
            <a:r>
              <a:rPr lang="ru-RU" sz="1400" dirty="0" smtClean="0"/>
              <a:t>Оценка земельных  участков - 10,0  тыс.рублей;</a:t>
            </a:r>
          </a:p>
          <a:p>
            <a:r>
              <a:rPr lang="ru-RU" sz="1400" dirty="0" smtClean="0"/>
              <a:t>Выполнение кадастровых работ по образованию границ земельных участков на территории земель Савоськинского сельского поселения – 271,4 тыс.рублей. 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Исполнение по расхода бюджета </a:t>
            </a:r>
            <a:r>
              <a:rPr lang="ru-RU" sz="1600" dirty="0" smtClean="0"/>
              <a:t>Савоськинского сельского поселения Зимовниковского района</a:t>
            </a:r>
            <a:br>
              <a:rPr lang="ru-RU" sz="1600" dirty="0" smtClean="0"/>
            </a:br>
            <a:r>
              <a:rPr lang="ru-RU" sz="1600" dirty="0" smtClean="0"/>
              <a:t>89,2 </a:t>
            </a:r>
            <a:r>
              <a:rPr lang="ru-RU" sz="1600" b="1" dirty="0" smtClean="0"/>
              <a:t>% </a:t>
            </a:r>
            <a:r>
              <a:rPr lang="ru-RU" sz="1600" dirty="0" smtClean="0"/>
              <a:t>(план 7970,4 тыс. рублей  факт – 7108,0 тыс. рублей)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500" b="1" dirty="0" smtClean="0"/>
              <a:t>Раздел 0500 «Жилищно-коммунальное хозяйство» </a:t>
            </a:r>
            <a:r>
              <a:rPr lang="ru-RU" sz="1500" dirty="0" smtClean="0"/>
              <a:t>расходы составили 424,5 тыс. рублей при плане 513,2 тыс. рублей или 82,7%.</a:t>
            </a:r>
          </a:p>
          <a:p>
            <a:r>
              <a:rPr lang="ru-RU" sz="1500" dirty="0" smtClean="0"/>
              <a:t>Электроэнергия (ул. освещение) - 139,4 тыс.рублей;</a:t>
            </a:r>
          </a:p>
          <a:p>
            <a:r>
              <a:rPr lang="ru-RU" sz="1500" dirty="0" smtClean="0"/>
              <a:t>Работы по благоустройству территории сельского поселения -120,5 тыс.рублей;</a:t>
            </a:r>
          </a:p>
          <a:p>
            <a:r>
              <a:rPr lang="ru-RU" sz="1500" dirty="0" smtClean="0"/>
              <a:t>Технологическое присоединение к сети  -1,1 тыс.рублей;</a:t>
            </a:r>
          </a:p>
          <a:p>
            <a:r>
              <a:rPr lang="ru-RU" sz="1500" dirty="0" smtClean="0"/>
              <a:t>Приобретение триммер - 9,0 тыс.рублей;</a:t>
            </a:r>
          </a:p>
          <a:p>
            <a:r>
              <a:rPr lang="ru-RU" sz="1500" dirty="0" smtClean="0"/>
              <a:t>Приобретение запасных частей и ГСМ - 126,1 тыс.рублей;</a:t>
            </a:r>
          </a:p>
          <a:p>
            <a:r>
              <a:rPr lang="ru-RU" sz="1500" dirty="0" smtClean="0"/>
              <a:t>Противоклещевая обработка -28,4 тыс.рублей.</a:t>
            </a:r>
          </a:p>
          <a:p>
            <a:endParaRPr lang="ru-RU" sz="1500" dirty="0" smtClean="0"/>
          </a:p>
          <a:p>
            <a:pPr>
              <a:buNone/>
            </a:pPr>
            <a:r>
              <a:rPr lang="ru-RU" sz="1400" b="1" dirty="0" smtClean="0"/>
              <a:t>         Раздел 0700 «Образование» </a:t>
            </a:r>
            <a:r>
              <a:rPr lang="ru-RU" sz="1400" dirty="0" smtClean="0"/>
              <a:t>расходы составили 21,7 тыс. рублей при плане 21,7 тыс. рублей или 100%.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Исполнение по расхода бюджета Савоськинского сельского поселения Зимовниковского района</a:t>
            </a:r>
            <a:br>
              <a:rPr lang="ru-RU" sz="1400" dirty="0" smtClean="0"/>
            </a:br>
            <a:r>
              <a:rPr lang="ru-RU" sz="1400" dirty="0" smtClean="0"/>
              <a:t>89,2 </a:t>
            </a:r>
            <a:r>
              <a:rPr lang="ru-RU" sz="1400" b="1" dirty="0" smtClean="0"/>
              <a:t>% </a:t>
            </a:r>
            <a:r>
              <a:rPr lang="ru-RU" sz="1400" dirty="0" smtClean="0"/>
              <a:t>(план 7970,4 тыс. рублей  факт – 7108,0 тыс. рублей)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Раздел 0800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«Культура, кинематография» расходы составили 1864,5 тыс. рублей при плане 1906,9 тыс. рублей или 97,8 %:</a:t>
            </a:r>
          </a:p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     МУК Сельский Дом Культуры «Савоськинский» - 1864,5 тыс. рублей: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-денежное содержание – 1423,4 тыс. рублей;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услуги связи – 28,8 тыс. рублей;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коммунальные услуги – 170,7 тыс. рублей;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работы, услуги по содержанию имущества – 107,5 тыс. рублей;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прочие услуги – 31,9 тыс. рублей: 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-приобретение основных средств – 54,6 тыс. рублей: 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увеличение стоимости материальных запасов – 19,6 тыс. рублей: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smtClean="0">
                <a:latin typeface="Times New Roman" pitchFamily="18" charset="0"/>
                <a:cs typeface="Times New Roman" pitchFamily="18" charset="0"/>
              </a:rPr>
              <a:t>Дефицит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местного бюджета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По итогам исполнения местного бюджета за  2018 год сложился Дефицит в сумме 186,7 тыс. рублей.</a:t>
            </a:r>
          </a:p>
          <a:p>
            <a:pPr>
              <a:buNone/>
            </a:pPr>
            <a:r>
              <a:rPr lang="ru-RU" sz="1400" dirty="0" smtClean="0"/>
              <a:t>     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711</Words>
  <PresentationFormat>Экран (4:3)</PresentationFormat>
  <Paragraphs>60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 утверждении отчета об исполнении бюджета Савоськинского сельского поселения Зимовниковского района </vt:lpstr>
      <vt:lpstr>Исполнение по доходам бюджета Савоськинского сельского поселения Зимовниковского района</vt:lpstr>
      <vt:lpstr>Исполнение по расхода бюджета Савоськинского сельского поселения Зимовниковского района 89,2 % (план 7970,4 тыс. рублей  факт – 7108,0 тыс. рублей)</vt:lpstr>
      <vt:lpstr>Исполнение по расхода бюджета Савоськинского сельского поселения Зимовниковского района 89,2 % (план 7970,4 тыс. рублей  факт – 7108,0 тыс. рублей)</vt:lpstr>
      <vt:lpstr>Исполнение по расхода бюджета Савоськинского сельского поселения Зимовниковского района 89,2 % (план 7970,4 тыс. рублей  факт – 7108,0 тыс. рублей)</vt:lpstr>
      <vt:lpstr>Исполнение по расхода бюджета Савоськинского сельского поселения Зимовниковского района 89,2 % (план 7970,4 тыс. рублей  факт – 7108,0 тыс. рублей)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утверждении отчета об исполнении бюджета Савоськинского сельского поселения Зимовниковского района </dc:title>
  <dc:creator>User</dc:creator>
  <cp:lastModifiedBy>Pravo</cp:lastModifiedBy>
  <cp:revision>15</cp:revision>
  <dcterms:created xsi:type="dcterms:W3CDTF">2019-04-15T06:49:03Z</dcterms:created>
  <dcterms:modified xsi:type="dcterms:W3CDTF">2019-05-21T06:06:43Z</dcterms:modified>
</cp:coreProperties>
</file>