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sldIdLst>
    <p:sldId id="256" r:id="rId2"/>
    <p:sldId id="257" r:id="rId3"/>
    <p:sldId id="262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9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8E6D7-C195-4949-B54C-16187D0C1FC9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C64DE-7E2A-41FC-B00E-9C300B9FBE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C64DE-7E2A-41FC-B00E-9C300B9FBE4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Бюджет Савоськинского сельского поселения Зимовниковского района на 2020 год и на плановый период 2021 и 2022 годы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 бюджета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Статья 1. </a:t>
            </a:r>
            <a:r>
              <a:rPr lang="ru-RU" sz="1400" b="1" dirty="0" smtClean="0"/>
              <a:t>Основные характеристики местного бюджета на 2020 год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                и на плановый период 2021 и 2022 годов           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1. Утвердить основные характеристики местного бюджета на 2020 год, определенные с учетом уровня инфляции, не превышающего 3,8 процента (декабрь 2020 года к декабрю 2019 года):</a:t>
            </a: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1) прогнозируемый общий объем доходов местного бюджета в сумме 7312,6 тыс. рублей;</a:t>
            </a: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2) общий объем расходов местного бюджета в сумме 7312,6 тыс. рублей;</a:t>
            </a: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3) предельный объем муниципального долга Савоськинского сельского поселения в сумме  1751,4 тыс. рублей;</a:t>
            </a: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4) верхний предел  муниципального внутреннего долга Савоськинского сельского поселения на 1 января 2021 года в сумме 0,0 тыс. рублей, в том числе верхний предел долга по муниципальным гарантиям  Савоськинского поселения в сумме 0,0 тыс. рублей;</a:t>
            </a: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5) 5) объем расходов на обслуживание муниципального долга Савоськинского сельского поселения в сумме 0,0 тыс. рублей;</a:t>
            </a: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6) прогнозируемый дефицит местного бюджета в сумме 0,0 тыс. рублей.</a:t>
            </a: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2. Утвердить основные характеристики местного бюджета на плановый период 2021 и 2022 годов, определенные с учетом уровня инфляции, не превышающего 4,0 процента (декабрь 2021 года к декабрю 2020 года) и </a:t>
            </a:r>
            <a:br>
              <a:rPr lang="ru-RU" sz="4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4,0 процента (декабрь 2022 года к декабрю 2021 года) соответственно:</a:t>
            </a: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1) прогнозируемый общий объем доходов местного бюджета на 2021 год в сумме 4338,7 тыс. рублей и на 2022 год в сумме 4212,7 тыс. рублей;</a:t>
            </a: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2) общий объем расходов местного бюджета на 2021 год в сумме 4338,7 тыс. рублей, в том числе условно утвержденные расходы в </a:t>
            </a:r>
            <a:br>
              <a:rPr lang="ru-RU" sz="4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сумме 108,5 тыс. рублей, и на 2022 год в сумме 4212,7 тыс. рублей, </a:t>
            </a:r>
            <a:br>
              <a:rPr lang="ru-RU" sz="4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в том числе условно утвержденные расходы в сумме 210,6  тыс. рублей;</a:t>
            </a: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3) предельный объем муниципального долга Савоськинского сельского поселения на 1 января 2022 года в сумме 1768,4 тыс. рублей, в том числе верхний предел долга по муниципальных гарантиям Савоськинского сельского поселения в </a:t>
            </a:r>
            <a:br>
              <a:rPr lang="ru-RU" sz="4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сумме 0,0 тыс. рублей, и верхний предел муниципального внутреннего долга Савоськинского сельского поселения на 1 января 2023 года в сумме 1784,1 тыс. рублей, в том числе верхний предел долга по муниципальным гарантиям Савоськинского сельского поселения в сумме 0,0 тыс. рублей;</a:t>
            </a: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4) объем расходов на обслуживание муниципального долга Савоськинского сельского поселения на 2021 год в сумме 0,0 тыс. рублей и на 2022 год в сумме 0,0 тыс. рублей;</a:t>
            </a:r>
          </a:p>
          <a:p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5) прогнозируемый дефицит местного бюджета на 2021 год в сумме 0,0 тыс. рублей и прогнозируемый дефицит местного бюджета на </a:t>
            </a:r>
            <a:br>
              <a:rPr lang="ru-RU" sz="4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2022 год в сумме 0,0 тыс. рублей.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b="1" dirty="0" smtClean="0"/>
              <a:t>Объем поступлений  налоговых доходов местного бюджета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на 2020 год и на плановый период 2021 и 2022 годов</a:t>
            </a:r>
            <a:endParaRPr lang="ru-RU" sz="1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Налог на доходы физических лиц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634,6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665,7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694,1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Единый сельскохозяйственный налог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418,2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418,2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418,2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 на имущество физических лиц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59,2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61,5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63,8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Земельный налог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1675,2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1675,2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1675,2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Государственная</a:t>
                      </a:r>
                      <a:r>
                        <a:rPr lang="ru-RU" baseline="0" dirty="0" smtClean="0"/>
                        <a:t> пошлина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16,8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17,5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18,2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Объем поступлений неналоговых доходов в бюджет Савоськинского сельского поселения Зимовниковского района на 2020 год и на плановый период 2021 и 2022 годов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Доходы от</a:t>
                      </a:r>
                      <a:r>
                        <a:rPr lang="ru-RU" baseline="0" dirty="0" smtClean="0"/>
                        <a:t> использования имущества , находящегося в государственной и муниципальной собственности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697,7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697,7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697,7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Штрафы, санкции, возмещение ущерба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9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Дотации бюджетам сельских поселений на выравнивание бюджетной обеспеченности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726,5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715,9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644,3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Субвенции бюджетам бюджетной системы Российской Федерации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83.</a:t>
                      </a: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ru-RU" sz="1400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6,0</a:t>
                      </a: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</a:t>
                      </a: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Расходы бюджета Савоськинского сельского поселения Зимовниковского района на 2020 год и на плановый период 2021 и 2022 годов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351280"/>
          <a:ext cx="8229600" cy="550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Общегосударственные вопросы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4312,5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3893,7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69,7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оборона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83.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5,8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безопасность и правоохранительная 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Национальная экономика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00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.0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Жилищно-коммунальное хозяйство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665,6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184,4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184,4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14,2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0,0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Расходы бюджета Савоськинского сельского поселения Зимовниковского района на 2020 год и на плановый период 2021 и 2022 годов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Культура, кинематография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2070,9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123,6</a:t>
                      </a:r>
                      <a:endParaRPr lang="ru-RU" sz="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107,4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51,2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51,2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51,2</a:t>
                      </a:r>
                      <a:endParaRPr lang="ru-RU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</TotalTime>
  <Words>430</Words>
  <PresentationFormat>Экран (4:3)</PresentationFormat>
  <Paragraphs>106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Бюджет Савоськинского сельского поселения Зимовниковского района на 2020 год и на плановый период 2021 и 2022 годы</vt:lpstr>
      <vt:lpstr>Статья 1. Основные характеристики местного бюджета на 2020 год                 и на плановый период 2021 и 2022 годов           </vt:lpstr>
      <vt:lpstr>Объем поступлений  налоговых доходов местного бюджета  на 2020 год и на плановый период 2021 и 2022 годов</vt:lpstr>
      <vt:lpstr>Объем поступлений неналоговых доходов в бюджет Савоськинского сельского поселения Зимовниковского района на 2020 год и на плановый период 2021 и 2022 годов</vt:lpstr>
      <vt:lpstr>Безвозмездные поступления</vt:lpstr>
      <vt:lpstr>Расходы бюджета Савоськинского сельского поселения Зимовниковского района на 2020 год и на плановый период 2021 и 2022 годов</vt:lpstr>
      <vt:lpstr>Расходы бюджета Савоськинского сельского поселения Зимовниковского района на 2020 год и на плановый период 2021 и 2022 годов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Савоськинского сельского поселения Зимовниковского района на 2020 год и на плановый период 2021 и 2022 годы</dc:title>
  <dc:creator>User</dc:creator>
  <cp:lastModifiedBy>User</cp:lastModifiedBy>
  <cp:revision>48</cp:revision>
  <dcterms:created xsi:type="dcterms:W3CDTF">2019-11-18T12:09:20Z</dcterms:created>
  <dcterms:modified xsi:type="dcterms:W3CDTF">2019-11-19T10:25:10Z</dcterms:modified>
</cp:coreProperties>
</file>