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8E6D7-C195-4949-B54C-16187D0C1FC9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64DE-7E2A-41FC-B00E-9C300B9FB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C64DE-7E2A-41FC-B00E-9C300B9FBE4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 Собранием депутатов Савоськинского сельского поселения  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 декабря 2019 года № 75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 Савоськинского сельского поселения Зимовниковского района на 2020 год и на плановый период 2021 и 2022 годы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Статья 1. </a:t>
            </a:r>
            <a:r>
              <a:rPr lang="ru-RU" sz="1400" b="1" dirty="0" smtClean="0"/>
              <a:t>Основные характеристики местного бюджета на 2020 год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                и на плановый период 2021 и 2022 годов           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1. Утвердить основные характеристики местного бюджета на 2020 год, определенные с учетом уровня инфляции, не превышающего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3,80 процента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(декабрь 2020 года к декабрю 2019 года):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7310,6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7310,6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верхний предел  муниципального внутреннего долга Савоськинского сельского поселения на 1 января 2021 года в сумме 0,0 тыс. рублей, в том числе верхний предел долга по муниципальным гарантиям  Савоськинского поселения в сумме 0,0 тыс.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объем расходов на обслуживание муниципального долга Савоськинского сельского поселения в сумме 0,0 тыс.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прогнозируемый дефицит местного бюджета в сумме 0,0 тыс. рублей.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2. Утвердить основные характеристики местного бюджета на плановый период 2021 и 2022 годов, определенные с учетом уровня инфляции, не превышающего 4,0 процента (декабрь 2021 года к декабрю 2020 года) и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4,0 процента (декабрь 2022 года к декабрю 2021 года) соответственно: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на 2021 год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4541,8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 и на 2022 год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4672,8тыс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на 2021 год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4541,8тыс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рублей, в том числе условно утвержденные расходы в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111,5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рублей, и на 2022 год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4672,8тыс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рублей,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том числе условно утвержденные расходы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229,2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верхний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предел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муниципального внутреннего долга  Савоськинского сельского поселения на 1 января 2022 года в сумме 0,0 тыс.рублей, в том числе по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муниципальных гарантиям Савоськинского сельского поселения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0,0 тыс. рублей, и верхний предел муниципального внутреннего долга Савоськинского сельского поселения на 1 января 2023 года в сумме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0,0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рублей, в том числе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 муниципальным гарантиям Савоськинского сельского поселения в сумме 0,0 тыс. рублей;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прогнозируемый дефицит местного бюджета на 2021 год в сумме 0,0 тыс. рублей и прогнозируемый дефицит местного бюджета на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2022 год в сумме 0,0 тыс. рублей.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Объем поступлений  налоговых доходов местного бюджета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на 2020 год и на плановый период 2021 и 2022 годов</a:t>
            </a: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6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59"/>
                <a:gridCol w="2126059"/>
                <a:gridCol w="2126059"/>
                <a:gridCol w="21260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доходы физических лиц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634,6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665,7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694,1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61,4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63,8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Земельный налог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</a:t>
                      </a:r>
                      <a:r>
                        <a:rPr lang="ru-RU" baseline="0" dirty="0" smtClean="0"/>
                        <a:t> пошлина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16,8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17,5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поступлений неналоговых доходов в бюджет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6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59"/>
                <a:gridCol w="2126059"/>
                <a:gridCol w="2126059"/>
                <a:gridCol w="21260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от</a:t>
                      </a:r>
                      <a:r>
                        <a:rPr lang="ru-RU" baseline="0" dirty="0" smtClean="0"/>
                        <a:t> использования имущества , находящегося в государственной и муниципальной собственности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Штрафы, санкции, возмещение ущерба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6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59"/>
                <a:gridCol w="2126059"/>
                <a:gridCol w="2126059"/>
                <a:gridCol w="21260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Дотации бюджетам сельских поселений на выравнивание бюджетной обеспеченности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726,5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922,0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644,3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Субвенции бюджетам бюджетной системы Российской Федерации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81,6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83,1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4492" marR="94492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1351280"/>
          <a:ext cx="8229600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4312,5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3896,7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3888,3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81,4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82,9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663,2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184,4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184,4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6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59"/>
                <a:gridCol w="2126059"/>
                <a:gridCol w="2126059"/>
                <a:gridCol w="21260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2070,9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377,8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512,1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53,4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0869" marR="70869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417</Words>
  <PresentationFormat>Экран (4:3)</PresentationFormat>
  <Paragraphs>105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Бюджет Савоськинского сельского поселения Зимовниковского района на 2020 год и на плановый период 2021 и 2022 годы</vt:lpstr>
      <vt:lpstr>Статья 1. Основные характеристики местного бюджета на 2020 год                 и на плановый период 2021 и 2022 годов           </vt:lpstr>
      <vt:lpstr>Объем поступлений  налоговых доходов местного бюджета  на 2020 год и на плановый период 2021 и 2022 годов</vt:lpstr>
      <vt:lpstr>Объем поступлений неналоговых доходов в бюджет Савоськинского сельского поселения Зимовниковского района на 2020 год и на плановый период 2021 и 2022 годов</vt:lpstr>
      <vt:lpstr>Безвозмездные поступления</vt:lpstr>
      <vt:lpstr>Расходы бюджета Савоськинского сельского поселения Зимовниковского района на 2020 год и на плановый период 2021 и 2022 годов</vt:lpstr>
      <vt:lpstr>Расходы бюджета Савоськинского сельского поселения Зимовниковского района на 2020 год и на плановый период 2021 и 2022 годов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Савоськинского сельского поселения Зимовниковского района на 2020 год и на плановый период 2021 и 2022 годы</dc:title>
  <dc:creator>User</dc:creator>
  <cp:lastModifiedBy>User</cp:lastModifiedBy>
  <cp:revision>57</cp:revision>
  <dcterms:created xsi:type="dcterms:W3CDTF">2019-11-18T12:09:20Z</dcterms:created>
  <dcterms:modified xsi:type="dcterms:W3CDTF">2020-01-21T08:33:41Z</dcterms:modified>
</cp:coreProperties>
</file>