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82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643866" cy="2571768"/>
          </a:xfrm>
        </p:spPr>
        <p:txBody>
          <a:bodyPr>
            <a:norm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Отчет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 исполнении бюджета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Савоськинского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сельского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поселения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Зимовниковского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района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за 2019 год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Основные параметры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Утвердить отчет об исполнении бюджета Савоськинского сельского поселения Зимовниковского района за 2019 год с учетом внесенных изменений и дополнений по доходам в сумме 6759,7 тыс. рублей, по расходам в сумме 7258,5 тыс. рублей. По итогам исполнения местного бюджета сложился Дефицит в сумме 498,8 тыс. рублей, согласно приложению 1-4.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Исполнение по доходам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Исполнение местного бюджета за 2019 года   по доходам составило 6759,7 тыс. рублей. Собственные доходы исполнены в сумме 2993,5 тыс. рублей при плане 3367,7 тыс. рублей или 88,9 % к плану. </a:t>
            </a:r>
          </a:p>
          <a:p>
            <a:r>
              <a:rPr lang="ru-RU" sz="1400" dirty="0" smtClean="0"/>
              <a:t>Доля собственных доходов в бюджете поселения за  2019 года составила 44,3%, основой поступления которых явился: налог на доходы физических лиц – 21,4 % (или 641,1 тыс. рублей); единый сельскохозяйственный налог – 116,0 % (или 346,4 тыс. рублей); земельный  налог – 33,6 % (</a:t>
            </a:r>
            <a:r>
              <a:rPr lang="ru-RU" sz="1400" smtClean="0"/>
              <a:t>или 1005,2тыс</a:t>
            </a:r>
            <a:r>
              <a:rPr lang="ru-RU" sz="1400" dirty="0" smtClean="0"/>
              <a:t>. рублей).</a:t>
            </a:r>
          </a:p>
          <a:p>
            <a:r>
              <a:rPr lang="ru-RU" sz="1400" dirty="0" smtClean="0"/>
              <a:t>Кроме того, получены: дотации бюджетам поселений на выравнивание  уровня бюджетной обеспеченности в сумме 3635,7 тыс. рублей, субвенции бюджетам субъектов Российской Федерации и муниципальных образований в сумме 83,5 тыс. рублей. Иные межбюджетные трансферты – 47,0 тыс. рублей (резервный фонд Правительства Ростовской области на приобретение на приобретение  вокальных микрофонов, микрофонных стоек, микрофонных кабелей в соответствии с распоряжением Правительства Ростовской области № 475 от 06.08.2019 «О выделении средств»).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Исполнение по расходам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1400" b="1" dirty="0" smtClean="0"/>
              <a:t>Расходы бюджета Савоськинского сельского поселения на 91,2% </a:t>
            </a:r>
            <a:r>
              <a:rPr lang="ru-RU" sz="1400" dirty="0" smtClean="0"/>
              <a:t>(план 7957,0 тыс. рублей  факт – 7258,5 тыс. рублей в том числе:</a:t>
            </a:r>
          </a:p>
          <a:p>
            <a:r>
              <a:rPr lang="ru-RU" sz="1400" b="1" dirty="0" smtClean="0"/>
              <a:t> Раздел 0100</a:t>
            </a:r>
            <a:r>
              <a:rPr lang="ru-RU" sz="1400" dirty="0" smtClean="0"/>
              <a:t> </a:t>
            </a:r>
            <a:r>
              <a:rPr lang="ru-RU" sz="1400" b="1" dirty="0" smtClean="0"/>
              <a:t>«Общегосударственные вопросы»</a:t>
            </a:r>
            <a:r>
              <a:rPr lang="ru-RU" sz="1400" dirty="0" smtClean="0"/>
              <a:t> расходы составили 4409,3 тыс. рублей при плане 4524,6 тыс. рублей(97,5 %).</a:t>
            </a:r>
          </a:p>
          <a:p>
            <a:r>
              <a:rPr lang="ru-RU" sz="1400" dirty="0" smtClean="0"/>
              <a:t> Расходы на содержание центрального  аппарата  поселения составили 3978,0 тыс. рублей при плане 4093,3 тыс. рублей(97,2%): в том числе </a:t>
            </a:r>
          </a:p>
          <a:p>
            <a:r>
              <a:rPr lang="ru-RU" sz="1400" dirty="0" smtClean="0"/>
              <a:t>-на денежное содержание  3183,8 тыс. рублей;</a:t>
            </a:r>
          </a:p>
          <a:p>
            <a:r>
              <a:rPr lang="ru-RU" sz="1400" dirty="0" smtClean="0"/>
              <a:t>- прочие выплаты – 180,9 тыс. рублей;</a:t>
            </a:r>
          </a:p>
          <a:p>
            <a:r>
              <a:rPr lang="ru-RU" sz="1400" dirty="0" smtClean="0"/>
              <a:t>-услуги связи-  53,3 тыс. рублей;</a:t>
            </a:r>
          </a:p>
          <a:p>
            <a:r>
              <a:rPr lang="ru-RU" sz="1400" dirty="0" smtClean="0"/>
              <a:t>-коммунальные услуги- 142,5 тыс. рублей; </a:t>
            </a:r>
          </a:p>
          <a:p>
            <a:r>
              <a:rPr lang="ru-RU" sz="1400" dirty="0" smtClean="0"/>
              <a:t>-услуги по содержанию имущества – 59,4 тыс. рублей;</a:t>
            </a:r>
          </a:p>
          <a:p>
            <a:r>
              <a:rPr lang="ru-RU" sz="1400" dirty="0" smtClean="0"/>
              <a:t>- прочие услуги – 152,5 тыс. рублей;</a:t>
            </a:r>
          </a:p>
          <a:p>
            <a:r>
              <a:rPr lang="ru-RU" sz="1400" dirty="0" smtClean="0"/>
              <a:t>- уплата налогов и прочих платежей – 4,7 тыс. рублей;</a:t>
            </a:r>
          </a:p>
          <a:p>
            <a:r>
              <a:rPr lang="ru-RU" sz="1400" dirty="0" smtClean="0"/>
              <a:t>- увеличение стоимости основных средств – 33,5 тыс. рублей; </a:t>
            </a:r>
          </a:p>
          <a:p>
            <a:r>
              <a:rPr lang="ru-RU" sz="1400" dirty="0" smtClean="0"/>
              <a:t>-увеличение стоимости материальных запасов- 167,2 тыс. рублей.</a:t>
            </a:r>
          </a:p>
          <a:p>
            <a:r>
              <a:rPr lang="ru-RU" sz="1400" dirty="0" smtClean="0"/>
              <a:t> Расходы на осуществление полномочий по определению в соответствии с частью 1 статьи 11.2 Областного закона от 25 октября 2002 года № 273-ЗС "Об административных правонарушениях" перечня должностных лиц, 	уполномоченных составлять протоколы об административных правонарушениях по иным непрограммным мероприятиям в рамках непрограммных расходов органа местного самоуправления Савоськинского сельского поселения – 0,2 тыс. рублей или 100 % к плану.</a:t>
            </a:r>
          </a:p>
          <a:p>
            <a:r>
              <a:rPr lang="ru-RU" sz="1400" dirty="0" smtClean="0"/>
              <a:t>  Проведение выборов и референдумов – 324,8 тыс. рублей или 100% .</a:t>
            </a:r>
          </a:p>
          <a:p>
            <a:r>
              <a:rPr lang="ru-RU" sz="1400" dirty="0" smtClean="0"/>
              <a:t> Другие общегосударственные вопросы: расходы составили 106,5 тыс. рублей при плане – 106,5 тыс. рублей или 100,0 %.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Исполнение по расходам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Раздел 0200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«Национальная оборона»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расходы составили 83,3 тыс. рублей (план – 83,3 тыс. рублей) или 100 %.(ведение первичного воинского учета).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Раздел 0400 «Национальная экономика»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расходы составили – 111,8 тыс. рублей при плане 210,0 тыс. рублей или  53,2%.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- определение рыночной стоимости аренды земельного участка- 39,0 тыс. 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- проведение кадастровых работ по образованию границ – 72,8 тыс. рублей.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Исполнение по расходам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Раздел 0500 «Жилищно-коммунальное хозяйство»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расходы составили 647,3 тыс. рублей при плане 1000,8 тыс. рублей или 64,7%.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Электроэнергия (ул. освещение) - 183,2 тыс.рублей;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Работы по благоустройству территории сельского поселения – 225.4тыс.рублей;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Работы на выполнение срочного ремонта сетей наружного освещения -40,3 тыс.рублей;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Технологическое присоединение к сети -1,2 тыс.рублей;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Страхование ГТС-83,5 тыс.рублей;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Противоклещевая обработка-15,2 тыс.рублей;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Бактериологическое исследование воды-12,3 тыс.рублей;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Приобретение краскораспылителя-3,6 тыс.рублей;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Закупка триммера-4,9 тыс.рублей;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Приобретение  ГСМ-15,8 тыс.рублей;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Приобретение запасных частей -12,4 тыс.рублей;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Закупка электротоваров-31,9 тыс.рублей;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Закупка стройматериалов-5,0 тыс.рублей;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Закупка хозтоваров-12,6 тыс.рублей.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Исполнение по расходам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Раздел 0700 «Образование»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расходы составили 14,2 тыс. рублей при плане 14,2 тыс. рублей или 100%.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Раздел 0800 «Культура, кинематография»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расходы составили 1949,1 тыс. рублей при плане 2080,6 тыс. рублей или 93,7 % .МУК Сельский Дом Культуры «Савоськинский» - 1949,1 тыс. рублей: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денежное содержание – 1503,3 тыс. 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услуги связи – 29,4 тыс. 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коммунальные услуги – 148,4 тыс. 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работы, услуги по содержанию имущества – 101,3 тыс. 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прочие услуги – 27,9 тыс. 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прочие расходы – 18,8 тыс. рублей;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приобретение основных средств – 79,9 тыс. рублей  (за счет средств резервного фонда      Правительства Ростовской области на приобретение на приобретение  вокальных микрофонов, микрофонных стоек, микрофонных кабелей в соответствии с распоряжением Правительства Ростовской области № 475 от 06.08.2019 «О выделении средств»-47,0 тыс. рублей);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увеличение стоимости материальных запасов – 40,1 тыс. рублей.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Раздел 1400  «Межбюджетные трансферты общего характера бюджетам бюджетной системы Российской Федерации»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расходы составили 43,5 тыс. рублей при плане 43,5 тыс. рублей или 100 %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b="1" dirty="0" smtClean="0"/>
              <a:t>Дефицит местного бюджета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По итогам исполнения местного бюджета за  2019 год сложился Дефицит в сумме 498,8 тыс. рублей.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</TotalTime>
  <Words>836</Words>
  <PresentationFormat>Экран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  Отчет  об исполнении бюджета  Савоськинского  сельского  поселения  Зимовниковского района  за 2019 год</vt:lpstr>
      <vt:lpstr>Основные параметры</vt:lpstr>
      <vt:lpstr>Исполнение по доходам</vt:lpstr>
      <vt:lpstr>Исполнение по расходам</vt:lpstr>
      <vt:lpstr>Исполнение по расходам</vt:lpstr>
      <vt:lpstr>Исполнение по расходам</vt:lpstr>
      <vt:lpstr>Исполнение по расходам</vt:lpstr>
      <vt:lpstr>Дефицит местного бюджета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Отчета  об исполнении бюджета Савоськинского сельского поселения Зимовниковского района  за 2019 год</dc:title>
  <dc:creator>User</dc:creator>
  <cp:lastModifiedBy>User</cp:lastModifiedBy>
  <cp:revision>14</cp:revision>
  <dcterms:created xsi:type="dcterms:W3CDTF">2020-04-07T07:42:08Z</dcterms:created>
  <dcterms:modified xsi:type="dcterms:W3CDTF">2020-05-19T05:17:57Z</dcterms:modified>
</cp:coreProperties>
</file>