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9" autoAdjust="0"/>
    <p:restoredTop sz="86380" autoAdjust="0"/>
  </p:normalViewPr>
  <p:slideViewPr>
    <p:cSldViewPr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AA45E-3978-4F31-BDFD-2EBD6F71ACCB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8DE664-4A80-44E2-BB8E-7CE89AB36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DE664-4A80-44E2-BB8E-7CE89AB3642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Отчет об исполнении бюджета                                            Савоськинского сельского поселения                         Зимовниковского района                                                                                                         за 2019 год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Утвержден Собранием депутатов Савоськинского сельского поселения</a:t>
            </a:r>
          </a:p>
          <a:p>
            <a:pPr algn="ctr"/>
            <a:r>
              <a:rPr lang="ru-RU" sz="1400" b="0" i="1" dirty="0" smtClean="0">
                <a:latin typeface="Times New Roman" pitchFamily="18" charset="0"/>
                <a:cs typeface="Times New Roman" pitchFamily="18" charset="0"/>
              </a:rPr>
              <a:t>09 июня 2020 года  № 83</a:t>
            </a:r>
            <a:endParaRPr lang="ru-RU" sz="1400" b="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Доходы бюджета Савоськинского сельского поселения Зимовниковского района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1.Налог на доходы физических лиц исполнен на исполнен на 102,2%(план 627,3 тыс. рублей - факт – 641,1 тыс.рублей)</a:t>
            </a:r>
          </a:p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2.Единый сельскохозяйственный налог исполнен на 116,0% (план – 298,7 тыс.рублей, факт – 346,4 тыс.рублей)</a:t>
            </a:r>
          </a:p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3.Налог на имущество физических лиц исполнен на 101,2%(план  56,8 тыс.рублей, факт 57,4 тыс.рублей)</a:t>
            </a:r>
          </a:p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4.Земельный налог исполнен на 59,9 % (план 1678,2 тыс.рублей, факт  1005,3 тыс.рублей)</a:t>
            </a:r>
          </a:p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5.Государственная пошлина  исполнена на 133,3 % (план 16,2 тыс.рублей, факт 21,6 тыс.рублей)</a:t>
            </a:r>
          </a:p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1400" i="1" dirty="0" smtClean="0"/>
              <a:t>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Доходы от использования имущество,  находящегося в государственной и муниципальной собственности исполнены на 141,6 % (план 643,6 тыс.рублей, факт 911,5 тыс.рублей)</a:t>
            </a:r>
          </a:p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ru-RU" sz="1400" i="1" dirty="0" smtClean="0"/>
              <a:t>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Денежные взыскания (штрафы), установленные законом субъектов Российской Федерации за несоблюдение муниципальных правовых актов, зачисляемые в бюджеты сельских поселений исполнены на 21,7 % (план 46,9 тыс.рублей , факт 10,2 тыс.рублей)</a:t>
            </a:r>
          </a:p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Налоговые и неналоговые доходы исполнены на 88,9 % ( при плане 3367,7 тыс.рублей в бюджет сельского поселения поступило 2993,5 тыс.рублей).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Доходы бюджета Савоськинского сельского поселения Зимовниковского района</a:t>
            </a:r>
            <a:endParaRPr lang="ru-RU" sz="14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Кроме того, получены: дотации бюджетам поселений на выравнивание  уровня бюджетной обеспеченности в сумме 3635,7 тыс. рублей, субвенции бюджетам субъектов Российской Федерации и муниципальных образований в сумме 83,5 тыс. рублей. Иные межбюджетные трансферты – 47,0 тыс. рублей (резервный фонд Правительства Ростовской области на приобретение на приобретение  вокальных микрофонов, микрофонных стоек, микрофонных кабелей в соответствии с распоряжением Правительства Ростовской области № 475 от 06.08.2019 «О выделении средств»).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582594"/>
          </a:xfrm>
        </p:spPr>
        <p:txBody>
          <a:bodyPr>
            <a:normAutofit/>
          </a:bodyPr>
          <a:lstStyle/>
          <a:p>
            <a:pPr algn="ctr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Расходы бюджета Савоськинского сельского поселения Зимовниковского района</a:t>
            </a:r>
            <a:endParaRPr lang="ru-RU" sz="1400" i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500034" y="942369"/>
          <a:ext cx="8086728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1682"/>
                <a:gridCol w="2021682"/>
                <a:gridCol w="2021682"/>
                <a:gridCol w="2021682"/>
              </a:tblGrid>
              <a:tr h="347603">
                <a:tc>
                  <a:txBody>
                    <a:bodyPr/>
                    <a:lstStyle/>
                    <a:p>
                      <a:r>
                        <a:rPr lang="ru-RU" i="1" dirty="0" smtClean="0"/>
                        <a:t>Наименование 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План 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факт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% исполнения</a:t>
                      </a:r>
                      <a:endParaRPr lang="ru-RU" i="1" dirty="0"/>
                    </a:p>
                  </a:txBody>
                  <a:tcPr/>
                </a:tc>
              </a:tr>
              <a:tr h="492438">
                <a:tc>
                  <a:txBody>
                    <a:bodyPr/>
                    <a:lstStyle/>
                    <a:p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4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4093,3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3978,0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97,2</a:t>
                      </a:r>
                      <a:endParaRPr lang="ru-RU" i="1" dirty="0"/>
                    </a:p>
                  </a:txBody>
                  <a:tcPr/>
                </a:tc>
              </a:tr>
              <a:tr h="492438">
                <a:tc>
                  <a:txBody>
                    <a:bodyPr/>
                    <a:lstStyle/>
                    <a:p>
                      <a:r>
                        <a:rPr lang="ru-RU" sz="14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Проведение выборов и референдумов 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324,8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324,8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100,0</a:t>
                      </a:r>
                      <a:endParaRPr lang="ru-RU" i="1" dirty="0"/>
                    </a:p>
                  </a:txBody>
                  <a:tcPr/>
                </a:tc>
              </a:tr>
              <a:tr h="695207">
                <a:tc>
                  <a:txBody>
                    <a:bodyPr/>
                    <a:lstStyle/>
                    <a:p>
                      <a:r>
                        <a:rPr lang="ru-RU" sz="14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Другие общегосударственные вопросы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106,5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106,5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100,0</a:t>
                      </a:r>
                      <a:endParaRPr lang="ru-RU" i="1" dirty="0"/>
                    </a:p>
                  </a:txBody>
                  <a:tcPr/>
                </a:tc>
              </a:tr>
              <a:tr h="347603">
                <a:tc>
                  <a:txBody>
                    <a:bodyPr/>
                    <a:lstStyle/>
                    <a:p>
                      <a:r>
                        <a:rPr lang="ru-RU" sz="12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Национальная оборона</a:t>
                      </a:r>
                      <a:endParaRPr lang="ru-RU" sz="12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83,3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83,3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100,0</a:t>
                      </a:r>
                      <a:endParaRPr lang="ru-RU" i="1" dirty="0"/>
                    </a:p>
                  </a:txBody>
                  <a:tcPr/>
                </a:tc>
              </a:tr>
              <a:tr h="492438">
                <a:tc>
                  <a:txBody>
                    <a:bodyPr/>
                    <a:lstStyle/>
                    <a:p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Национальная экономика</a:t>
                      </a:r>
                      <a:endParaRPr lang="ru-RU" sz="14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210,0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111,8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53,2</a:t>
                      </a:r>
                      <a:endParaRPr lang="ru-RU" i="1" dirty="0"/>
                    </a:p>
                  </a:txBody>
                  <a:tcPr/>
                </a:tc>
              </a:tr>
              <a:tr h="678519">
                <a:tc>
                  <a:txBody>
                    <a:bodyPr/>
                    <a:lstStyle/>
                    <a:p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lang="ru-RU" sz="14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1000,8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647,3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64,7</a:t>
                      </a:r>
                      <a:endParaRPr lang="ru-RU" i="1" dirty="0"/>
                    </a:p>
                  </a:txBody>
                  <a:tcPr/>
                </a:tc>
              </a:tr>
              <a:tr h="347603">
                <a:tc>
                  <a:txBody>
                    <a:bodyPr/>
                    <a:lstStyle/>
                    <a:p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Образование</a:t>
                      </a:r>
                      <a:endParaRPr lang="ru-RU" sz="14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14,2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14,2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100,0</a:t>
                      </a:r>
                      <a:endParaRPr lang="ru-RU" i="1" dirty="0"/>
                    </a:p>
                  </a:txBody>
                  <a:tcPr/>
                </a:tc>
              </a:tr>
              <a:tr h="492438">
                <a:tc>
                  <a:txBody>
                    <a:bodyPr/>
                    <a:lstStyle/>
                    <a:p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Культура, кинематография</a:t>
                      </a:r>
                      <a:endParaRPr lang="ru-RU" sz="14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2080,6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1949,1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93,7</a:t>
                      </a:r>
                      <a:endParaRPr lang="ru-RU" i="1" dirty="0"/>
                    </a:p>
                  </a:txBody>
                  <a:tcPr/>
                </a:tc>
              </a:tr>
              <a:tr h="1100743">
                <a:tc>
                  <a:txBody>
                    <a:bodyPr/>
                    <a:lstStyle/>
                    <a:p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Межбюджетные трансферты общего характера бюджетам бюджетной системы Российской Федерации</a:t>
                      </a:r>
                      <a:endParaRPr lang="ru-RU" sz="14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43,5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43,5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100,0</a:t>
                      </a:r>
                      <a:endParaRPr lang="ru-RU" i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Дефицит местного бюджета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По итогам исполнения местного бюджета за  2019 год сложился Дефицит в сумме 498,8 тыс. рублей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</TotalTime>
  <Words>372</Words>
  <PresentationFormat>Экран (4:3)</PresentationFormat>
  <Paragraphs>58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Отчет об исполнении бюджета                                            Савоськинского сельского поселения                         Зимовниковского района                                                                                                         за 2019 год</vt:lpstr>
      <vt:lpstr>Доходы бюджета Савоськинского сельского поселения Зимовниковского района</vt:lpstr>
      <vt:lpstr>Доходы бюджета Савоськинского сельского поселения Зимовниковского района</vt:lpstr>
      <vt:lpstr>Расходы бюджета Савоськинского сельского поселения Зимовниковского района</vt:lpstr>
      <vt:lpstr>Дефицит местного бюджета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Савоськинского сельского поселения     Зимовниковского района                                                                                                         за 2019 год</dc:title>
  <dc:creator>User</dc:creator>
  <cp:lastModifiedBy>User</cp:lastModifiedBy>
  <cp:revision>22</cp:revision>
  <dcterms:created xsi:type="dcterms:W3CDTF">2020-06-17T13:01:38Z</dcterms:created>
  <dcterms:modified xsi:type="dcterms:W3CDTF">2020-07-30T04:57:21Z</dcterms:modified>
</cp:coreProperties>
</file>