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rgbClr val="FF0000"/>
    </p:penClr>
  </p:showPr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6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B1A24-B338-413B-A023-A08A9C2B60C4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024C2-345E-4F9E-BA94-5E14BABAF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  <a:solidFill>
            <a:srgbClr val="92D050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Проект бюджета Савоськинского сельского поселения Зимовниковского района 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 2021 год и на плановый период 2022 и 2023 годов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2500306"/>
            <a:ext cx="4500594" cy="31384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F:\2020 год\ФОТО ПАМЯТНИК 2020\IMG_20181003_140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571744"/>
            <a:ext cx="4500594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местного бюджета к проекту предусмотрены на 2021 год в объеме 4 481,7 тыс.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рублей,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на 2022 год – 4 601,8 тыс. рублей,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на 2023 год – в сумме 4 553,4 тыс. рублей.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Расходы местного бюджета на 2021 год запланированы к проекту в объеме 4481,7  тыс. рублей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на плановый период 2022 и 2023 годов  4601,8 тыс. рублей и 4553,4 тыс. рублей соответственно.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2021 год запланирован дефицит местного бюджета в сумме 0,0 тыс. рублей. На плановый период 2022-2023 годов планируется дефицит 0,0 тыс.рублей.</a:t>
            </a:r>
          </a:p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реализацию 9-ти муниципальных программ в бюджете в 2021 году предусмотрено 4252,5 тыс. рублей, в 2022 году – 4380,8 тыс. рублей и в 2023 году –4306,1 тыс. рублей, что составляет  94,9, 95,2 и 94,6 процентов соответственно от всех ассигнований на реализацию муниципальных программ Савоськинского сельского поселения.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Объем поступлений доходов местного бюджета на 2021 год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 на плановый период 2022 и 2023 годов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8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242889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688,4</a:t>
                      </a:r>
                      <a:endParaRPr lang="ru-RU" sz="11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706,4</a:t>
                      </a:r>
                      <a:endParaRPr lang="ru-RU" sz="11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727,4</a:t>
                      </a:r>
                      <a:endParaRPr lang="ru-RU" sz="11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325,4</a:t>
                      </a:r>
                      <a:endParaRPr lang="ru-RU" sz="11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325,4</a:t>
                      </a:r>
                      <a:endParaRPr lang="ru-RU" sz="11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325,4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61,4</a:t>
                      </a:r>
                      <a:endParaRPr lang="ru-RU" sz="11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63,8</a:t>
                      </a:r>
                      <a:endParaRPr lang="ru-RU" sz="11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82,2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164,9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164,9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164,9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1512,9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1512,9</a:t>
                      </a:r>
                      <a:endParaRPr lang="ru-RU" sz="11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1512,9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718,6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718,6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718,6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6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922,0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1016,4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1016,4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выполнение переданных полномочий субъектов Российской Федерации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0,2</a:t>
                      </a:r>
                      <a:endParaRPr lang="ru-RU" sz="1400" i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0,2</a:t>
                      </a:r>
                      <a:endParaRPr lang="ru-RU" sz="1400" i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0,2</a:t>
                      </a:r>
                      <a:endParaRPr lang="ru-RU" sz="1400" i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82,9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«Обеспечение качественными жилищно-коммунальными услугами населения Савоськинского сельского поселения», «Благоустройство»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184,4</a:t>
                      </a:r>
                      <a:endParaRPr lang="ru-RU" sz="18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184,4</a:t>
                      </a:r>
                      <a:endParaRPr lang="ru-RU" sz="18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184,4</a:t>
                      </a:r>
                      <a:endParaRPr lang="ru-RU" sz="18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338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наименование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2021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2022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2023 год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«Обеспечение общественного порядка и противодействие преступности»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2,0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0,0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0,0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наименование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2021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2022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2023 год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i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«Развитие культуры»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268,8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464,2</a:t>
                      </a:r>
                      <a:endParaRPr lang="ru-RU" sz="18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388,9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«Охрана окружающей среды и рациональное природопользование»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«Управление муниципальным имуществом»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04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наименование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2021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2022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2023 год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муниципальной службы и информационного общества»</a:t>
                      </a:r>
                      <a:endParaRPr lang="ru-RU" sz="1600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2,0</a:t>
                      </a:r>
                      <a:endParaRPr lang="ru-RU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0,0</a:t>
                      </a:r>
                      <a:endParaRPr lang="ru-RU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0,0</a:t>
                      </a:r>
                      <a:endParaRPr lang="ru-RU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«Энергосбережение и повышение энергетической эффективности»</a:t>
                      </a:r>
                      <a:endParaRPr lang="ru-RU" sz="1600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1,0</a:t>
                      </a:r>
                      <a:endParaRPr lang="ru-RU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0,0</a:t>
                      </a:r>
                      <a:endParaRPr lang="ru-RU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0,0</a:t>
                      </a:r>
                      <a:endParaRPr lang="ru-RU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"Управление муниципальными финансами и создание условий для эффективного управления муниципальными финансами"</a:t>
                      </a:r>
                      <a:endParaRPr lang="ru-RU" sz="1600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3791,3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3732,2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3732,2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Иные непрограммные мероприятия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проведение выборов в представительные органы муниципального образования «Савоськинское сельское поселение» 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126,1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 членских взносов в Ассоциацию муниципальных образований 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осуществление первичного воинского учета на территориях, где отсутствуют военные комиссариаты 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88,0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29262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осуществление полномочий по определению в соответствии с частью 1 статья 11.2 Областного закона от 25 октября 2002 года № 273-ЗС «Об административных правонарушениях» 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Условно утвержденные расходы 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0,0 </a:t>
                      </a: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112,8</a:t>
                      </a: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227,7</a:t>
                      </a: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405</Words>
  <PresentationFormat>Экран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бюджета Савоськинского сельского поселения Зимовниковского района  на 2021 год и на плановый период 2022 и 2023 годов</vt:lpstr>
      <vt:lpstr>Объем поступлений доходов местного бюджета на 2021 год  и на плановый период 2022 и 2023 годов</vt:lpstr>
      <vt:lpstr>БЕЗВОЗМЕЗДНЫЕ ПОСТУПЛЕНИЯ</vt:lpstr>
      <vt:lpstr>Муниципальная программа</vt:lpstr>
      <vt:lpstr>Муниципальная программа</vt:lpstr>
      <vt:lpstr>Муниципальная программа</vt:lpstr>
      <vt:lpstr>Муниципальные программы</vt:lpstr>
      <vt:lpstr>Муниципальные программы</vt:lpstr>
      <vt:lpstr>Иные непрограммные мероприятия</vt:lpstr>
      <vt:lpstr>Пояснительная записка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71</cp:revision>
  <dcterms:created xsi:type="dcterms:W3CDTF">2020-12-02T10:48:30Z</dcterms:created>
  <dcterms:modified xsi:type="dcterms:W3CDTF">2020-12-21T05:33:09Z</dcterms:modified>
</cp:coreProperties>
</file>