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B14A1-6981-4483-AB96-64EA481960B0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7A8C8-038E-4388-B6D1-D2666C0108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7A8C8-038E-4388-B6D1-D2666C0108A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857233"/>
            <a:ext cx="8143932" cy="1714511"/>
          </a:xfrm>
        </p:spPr>
        <p:txBody>
          <a:bodyPr>
            <a:normAutofit/>
          </a:bodyPr>
          <a:lstStyle/>
          <a:p>
            <a:pPr algn="ctr"/>
            <a:r>
              <a:rPr lang="ru-RU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об исполнении                                                                          бюджета Савоськинского сельского поселения Зимовниковского района </a:t>
            </a:r>
            <a:br>
              <a:rPr lang="ru-RU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2022 год</a:t>
            </a:r>
            <a:br>
              <a:rPr lang="ru-RU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(проект)</a:t>
            </a:r>
            <a:endParaRPr lang="ru-RU" sz="1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886200"/>
            <a:ext cx="8053414" cy="914400"/>
          </a:xfrm>
        </p:spPr>
        <p:txBody>
          <a:bodyPr>
            <a:normAutofit/>
          </a:bodyPr>
          <a:lstStyle/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571744"/>
            <a:ext cx="8143932" cy="37587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Исполнение местного бюджета в  2022 году   по доходам </a:t>
            </a:r>
            <a:endParaRPr lang="ru-RU" sz="18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Исполнение местного бюджета в  2022 году   по доходам составило 7963,2  тыс. рублей при плане 7537,5 тыс. рублей или 105,6%. Собственные доходы исполнены в сумме 3913,4 тыс. рублей при плане 3487,7 тыс. рублей или 112,2 % к плану. </a:t>
            </a:r>
          </a:p>
          <a:p>
            <a:r>
              <a:rPr lang="ru-RU" sz="1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Доля собственных доходов в бюджете поселения на 01 января 2023 года составила 49,1 %, основой поступления которых явился: налог на доходы физических лиц – 20,2 % (или 792,0 тыс. рублей); единый сельскохозяйственный налог – 14,6 % (или 570,1 тыс. рублей); земельный налог – 33,0 (или 1290,0); доходы от использования имущество,  находящегося в государственной и муниципальной собственности – 29,6 % (или 1158,9 тыс. рублей).</a:t>
            </a:r>
          </a:p>
          <a:p>
            <a:r>
              <a:rPr lang="ru-RU" sz="1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Кроме того, получены: </a:t>
            </a:r>
          </a:p>
          <a:p>
            <a:r>
              <a:rPr lang="ru-RU" sz="1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дотации бюджетам поселений на выравнивание  уровня бюджетной обеспеченности в сумме 3837,8 тыс. рублей;</a:t>
            </a:r>
          </a:p>
          <a:p>
            <a:r>
              <a:rPr lang="ru-RU" sz="1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 дотации бюджетам на поддержку мер по обеспечению сбалансированности бюджетов – 101,0 тыс. рублей;</a:t>
            </a:r>
          </a:p>
          <a:p>
            <a:r>
              <a:rPr lang="ru-RU" sz="1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 субвенции бюджетам субъектов Российской Федерации и муниципальных образований в сумме 111,0 тыс. рублей.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бюджета Савоськинского сельского поселения Зимовниковского района</a:t>
            </a:r>
            <a:endParaRPr lang="ru-RU" sz="18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15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Исполнены на 96,4 % (план 8345,9 тыс. рублей  факт – 8048,0 тыс. рублей в том числе:</a:t>
            </a:r>
          </a:p>
          <a:p>
            <a:r>
              <a:rPr lang="ru-RU" sz="15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Раздел 0100</a:t>
            </a:r>
            <a:r>
              <a:rPr lang="ru-RU" sz="15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«Общегосударственные вопросы»</a:t>
            </a:r>
            <a:r>
              <a:rPr lang="ru-RU" sz="15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расходы составили 5711,1 тыс. рублей при плане 5959,8 тыс. рублей(95,8 %).</a:t>
            </a:r>
          </a:p>
          <a:p>
            <a:r>
              <a:rPr lang="ru-RU" sz="15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Раздел 0200</a:t>
            </a:r>
            <a:r>
              <a:rPr lang="ru-RU" sz="15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«Национальная оборона»</a:t>
            </a:r>
            <a:r>
              <a:rPr lang="ru-RU" sz="15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расходы составили 110,8 тыс. рублей (план – 110,8 тыс. рублей) или 100,0 %.(ведение первичного воинского учета).</a:t>
            </a:r>
          </a:p>
          <a:p>
            <a:pPr>
              <a:buNone/>
            </a:pPr>
            <a:r>
              <a:rPr lang="ru-RU" sz="15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5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Раздел 0300 «Национальная безопасность и правоохранительная деятельность» </a:t>
            </a:r>
            <a:r>
              <a:rPr lang="ru-RU" sz="15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составили 0,0 тыс. рублей при плане 1,0 тыс. рублей. </a:t>
            </a:r>
          </a:p>
          <a:p>
            <a:pPr>
              <a:buNone/>
            </a:pPr>
            <a:r>
              <a:rPr lang="ru-RU" sz="15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Раздел 0400 «Национальная экономика»</a:t>
            </a:r>
            <a:r>
              <a:rPr lang="ru-RU" sz="15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расходы составили – 14,5 тыс. рублей при плане 14,5 тыс. рублей или 100,0 %.</a:t>
            </a:r>
          </a:p>
          <a:p>
            <a:pPr>
              <a:buNone/>
            </a:pPr>
            <a:r>
              <a:rPr lang="ru-RU" sz="15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5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Раздел 0500 «Жилищно-коммунальное хозяйство» </a:t>
            </a:r>
            <a:r>
              <a:rPr lang="ru-RU" sz="15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составили 290,0 тыс. рублей при плане 325,1 тыс. рублей или 89,2 %.</a:t>
            </a:r>
          </a:p>
          <a:p>
            <a:pPr>
              <a:buNone/>
            </a:pPr>
            <a:r>
              <a:rPr lang="ru-RU" sz="15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5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Раздел 0700 «Образование» </a:t>
            </a:r>
            <a:r>
              <a:rPr lang="ru-RU" sz="15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составили 3,9 тыс. рублей при плане 3,9 тыс. рублей или 100,0 %.</a:t>
            </a:r>
          </a:p>
          <a:p>
            <a:r>
              <a:rPr lang="ru-RU" sz="15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Раздел 0800 «Культура, кинематография»</a:t>
            </a:r>
            <a:r>
              <a:rPr lang="ru-RU" sz="15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расходы составили 1847,7 тыс. рублей при плане 1860,8 тыс. рублей или 99,3 %.</a:t>
            </a:r>
          </a:p>
          <a:p>
            <a:r>
              <a:rPr lang="ru-RU" sz="15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Раздел 1400  «Межбюджетные трансферты общего характера бюджетам бюджетной системы Российской Федерации»</a:t>
            </a:r>
            <a:r>
              <a:rPr lang="ru-RU" sz="15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расходы составили 70,0 тыс. рублей при плане 70,0 тыс. рублей или 100 %.</a:t>
            </a:r>
          </a:p>
          <a:p>
            <a:endParaRPr lang="ru-RU" sz="1500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5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По итогам исполнения местного бюджета на 01 января 2023 года сложился Дефицит в сумме 84,8 тыс. рублей.</a:t>
            </a: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</TotalTime>
  <Words>425</Words>
  <PresentationFormat>Экран (4:3)</PresentationFormat>
  <Paragraphs>21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Трек</vt:lpstr>
      <vt:lpstr>Отчет об исполнении                                                                          бюджета Савоськинского сельского поселения Зимовниковского района   за 2022 год (проект)</vt:lpstr>
      <vt:lpstr>Исполнение местного бюджета в  2022 году   по доходам </vt:lpstr>
      <vt:lpstr>Расходы бюджета Савоськинского сельского поселения Зимовниковского района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Савоськинского сельского поселения Зимовниковского района   за 2022 год</dc:title>
  <dc:creator>User</dc:creator>
  <cp:lastModifiedBy>User</cp:lastModifiedBy>
  <cp:revision>17</cp:revision>
  <dcterms:created xsi:type="dcterms:W3CDTF">2023-05-25T06:54:22Z</dcterms:created>
  <dcterms:modified xsi:type="dcterms:W3CDTF">2023-05-29T04:56:07Z</dcterms:modified>
</cp:coreProperties>
</file>