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214445"/>
          </a:xfrm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Проект бюджета Савоськинского сельског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поселения Зимовниковского райо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071678"/>
            <a:ext cx="6400800" cy="4071966"/>
          </a:xfrm>
        </p:spPr>
        <p:txBody>
          <a:bodyPr>
            <a:normAutofit/>
          </a:bodyPr>
          <a:lstStyle/>
          <a:p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gubkinadm.ru/images/photos/medium/article85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42942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 формирования проекта местного бюджета на 2022 год:</a:t>
            </a:r>
          </a:p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Савоськинского сельского поселения на 2022-2024 годы(постановление № 77 от 18.10.2021);</a:t>
            </a:r>
          </a:p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Савоськинского сельского  поселения на 2022-2024 годы (распоряжение № 5/1 от 18.06.2021);</a:t>
            </a:r>
          </a:p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Савоськинского сельского поселения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400" b="1" i="1" dirty="0" smtClean="0"/>
              <a:t>Основные характеристики местного бюджета на 2022 год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r>
              <a:rPr lang="ru-RU" sz="1400" b="1" i="1" dirty="0" smtClean="0"/>
              <a:t>и на плановый период 2023 и 2024 годов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прогнозируемый общий объем доходов местного бюджета в сумме 6883,1 тыс. рублей;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общий объем расходов местного бюджета в сумме 6883,1 тыс. рублей;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прогнозируемый общий объем доходов местного бюджета на 2023 год в сумме 6324,0 тыс. рублей и на 2024 год в сумме 6037,2 тыс. рублей;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общий объем расходов местного бюджета на 2023 год в сумме 6324,0 тыс. рублей, в том числе условно утвержденные расходы в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сумме 155,4 тыс. рублей, и на 2024 год в сумме 6037,2 тыс. рублей,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 том числе условно утвержденные расходы в сумме 301,9 тыс. рублей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2022 год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 – 919,9 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налог – 487,6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 – 47,2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Земельный налог – 1242,8 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 – 2,7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автономных учреждений) – 781,9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Административные штрафы, установленные законами субъектов Российской Федерации об административных правонарушениях, за нарушение муниципальных правовых актов – 5,6 тыс.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бюджетам сельских поселений на выравнивание бюджетной обеспеченности из бюджета субъекта Российской Федерации – 3290,1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выполнение переданных полномочий субъектов Российской Федерации – 0,2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 – 105,1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2023  год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 – 1002,7тыс.рублей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налог – 487,6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 – 59,0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Земельный налог – 1242,8 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 – 2,8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автономных учреждений) – 781,9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Административные штрафы, установленные законами субъектов Российской Федерации об административных правонарушениях, за нарушение муниципальных правовых актов – 5,8 тыс.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бюджетам сельских поселений на выравнивание бюджетной обеспеченности из бюджета субъекта Российской Федерации – 2632,1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выполнение переданных полномочий субъектов Российской Федерации – 0,2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 – 109,1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smtClean="0">
                <a:latin typeface="Times New Roman" pitchFamily="18" charset="0"/>
                <a:cs typeface="Times New Roman" pitchFamily="18" charset="0"/>
              </a:rPr>
              <a:t>на 2024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 – 1087,9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налог – 487,6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 – 59,0</a:t>
                      </a:r>
                      <a:r>
                        <a:rPr lang="ru-RU" sz="12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Земельный налог – 1242,8 тыс.рублей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 – 2,9 тыс. рублей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автономных учреждений) – 781,9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Административные штрафы, установленные законами субъектов Российской Федерации об административных правонарушениях, за нарушение муниципальных правовых актов – 6,0 тыс.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бюджетам сельских поселений на выравнивание бюджетной обеспеченности из бюджета субъекта Российской Федерации – 2368,9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выполнение переданных полномочий субъектов Российской Федерации – 0,2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 – 0,0 тыс. рублей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i="1" dirty="0" smtClean="0"/>
              <a:t>На 2022 год объем расходов предлагается в сумме  6883,1 тыс. рублей, на 2023 год – 6324,0 тыс. рублей, на 2024 год – 6037,2 тыс. рублей.</a:t>
            </a:r>
          </a:p>
          <a:p>
            <a:pPr>
              <a:buNone/>
            </a:pP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реализацию 9-ти муниципальных программ в бюджете Савоськинского сельского поселения Зимовниковского района в 2022 году предусмотрено 6757,8 тыс. рублей, в 2023 году – 6039,3 тыс. рублей и в 2024 году –5715,1 тыс. рублей, что составляет  98,2, 95,5  и 94,7 процентов соответственно от всех ассигнований .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непрограммные мероприятия в бюджете Савоськинского сельского поселения Зимовниковского района в 2022 году предусмотрено 125,3 тыс. рублей, в 2023 году – 284,7 тыс. рублей и в 2024 году – 322,1 тыс.рублей.</a:t>
            </a:r>
          </a:p>
          <a:p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 Савоськинского сельского поселения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2022 год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400" i="1" dirty="0" smtClean="0"/>
              <a:t> «Обеспечение качественными жилищно-коммунальными услугами населения Савоськинского сельского поселения», «Благоустройство». В 2022 году – 224,3 тыс. рублей или 3,3%.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i="1" dirty="0" smtClean="0"/>
              <a:t> «Обеспечение общественного порядка и противодействие преступности». В 2022 году – 2,0 или 0,03 %.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400" i="1" dirty="0" smtClean="0"/>
              <a:t> «Защита населения и территории от чрезвычайных ситуаций, обеспечение пожарной безопасности и безопасности людей на водных объектах». В 2022 году – 1,0 тыс. рублей или  0,02 %.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i="1" dirty="0" smtClean="0"/>
              <a:t> «Развитие культуры». В 2022 году – 1655,2 тыс. рублей или  24,5 %.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400" i="1" dirty="0" smtClean="0"/>
              <a:t> «Охрана окружающей среды и рациональное природопользование». В 2022 году – 34,5 тыс. рублей или  0,5 %.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400" i="1" dirty="0" smtClean="0"/>
              <a:t> «Управление муниципальным имуществом». В 2022 году – 1,0 тыс. рублей или  0,02 %.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400" i="1" dirty="0" smtClean="0"/>
              <a:t> «Развитие муниципальной службы и информационного общества». В 2022 году – 102,2 тыс. рублей или  1,51 %.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1400" i="1" dirty="0" smtClean="0"/>
              <a:t> «Энергосбережение и повышение энергетической эффективности». В 2022 году – 1,0 тыс. рублей или  0,02 %.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1400" i="1" dirty="0" smtClean="0"/>
              <a:t> "Управление муниципальными финансами и создание условий для эффективного управления муниципальными финансами» В 2022 году – 4736,6 тыс. рублей или  70,1 %.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Непрограммные мероприятия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1. Уплата членских взносов в Ассоциацию муниципальных образований  в 2022 – 2024 годы в размере – 20,0 тыс.рублей.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2. Расходы на осуществление первичного воинского учета на территориях, где отсутствуют военные комиссариаты  в 2022 году – 105,1 тыс. рублей, в 2023 году – 109,1 тыс. рублей.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3. Расходы на осуществление полномочий по определению в соответствии  с частью 1 статьи 11.2 Областного закона от 25 октября 2002 года № 273-ЗС "Об административных правонарушениях" перечня должностных лиц, уполномоченных составлять протоколы об административных правонарушениях  в 2022 – 2024 годы в размере – 0,2 тыс.рублей.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4. Условно утвержденные расходы в 2023 году – 155,4 тыс. рублей, в 2024 году – 301,9 тыс. рублей.</a:t>
            </a:r>
          </a:p>
          <a:p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местного бюджета запланированы в 2022-2024 в сумме 0,0 тыс. рублей.</a:t>
            </a:r>
          </a:p>
          <a:p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1092</Words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Проект бюджета Савоськинского сельского поселения Зимовниковского района   на 2022 год и на плановый период 2023 и 2024 годов</vt:lpstr>
      <vt:lpstr> </vt:lpstr>
      <vt:lpstr>Основные характеристики местного бюджета на 2022 год и на плановый период 2023 и 2024 годов </vt:lpstr>
      <vt:lpstr>Доходы бюджета Савоськинского сельского поселения Зимовниковского района на 2022 год</vt:lpstr>
      <vt:lpstr>Доходы бюджета Савоськинского сельского поселения Зимовниковского района на 2023  год</vt:lpstr>
      <vt:lpstr>Доходы бюджета Савоськинского сельского поселения Зимовниковского района на 2024  год</vt:lpstr>
      <vt:lpstr>Расходы бюджета Савоськинского сельского поселения Зимовниковского района на 2022 год и на плановый период 2023 и 2024 годов</vt:lpstr>
      <vt:lpstr>Муниципальные программы Савоськинского сельского поселения на 2022 год</vt:lpstr>
      <vt:lpstr>Непрограммные мероприятия на 2022 год и на плановый период 2023 и 2024 годов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Савоськинского сельского поселения Зимовниковского района</dc:title>
  <dc:creator>User</dc:creator>
  <cp:lastModifiedBy>User</cp:lastModifiedBy>
  <cp:revision>59</cp:revision>
  <dcterms:created xsi:type="dcterms:W3CDTF">2021-11-18T08:04:23Z</dcterms:created>
  <dcterms:modified xsi:type="dcterms:W3CDTF">2021-11-23T05:20:06Z</dcterms:modified>
</cp:coreProperties>
</file>